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9" r:id="rId22"/>
    <p:sldId id="269" r:id="rId23"/>
    <p:sldId id="270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9A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-96" y="-7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2AED67-B6DA-4A47-B688-399F18828520}" type="doc">
      <dgm:prSet loTypeId="urn:microsoft.com/office/officeart/2005/8/layout/hProcess9" loCatId="process" qsTypeId="urn:microsoft.com/office/officeart/2005/8/quickstyle/simple5" qsCatId="simple" csTypeId="urn:microsoft.com/office/officeart/2005/8/colors/accent1_2" csCatId="accent1" phldr="1"/>
      <dgm:spPr/>
    </dgm:pt>
    <dgm:pt modelId="{EBE74DFE-3D53-409B-8EA7-483D783F1FED}">
      <dgm:prSet phldrT="[Text]"/>
      <dgm:spPr/>
      <dgm:t>
        <a:bodyPr/>
        <a:lstStyle/>
        <a:p>
          <a:r>
            <a:rPr lang="en-US" dirty="0" smtClean="0"/>
            <a:t>Splash Screen</a:t>
          </a:r>
          <a:endParaRPr lang="en-US" dirty="0"/>
        </a:p>
      </dgm:t>
    </dgm:pt>
    <dgm:pt modelId="{000A5223-21BD-4F6A-BEB9-9A8A99AD3AB3}" type="parTrans" cxnId="{CC7ECF7D-219E-4462-9109-FD8DD547123E}">
      <dgm:prSet/>
      <dgm:spPr/>
      <dgm:t>
        <a:bodyPr/>
        <a:lstStyle/>
        <a:p>
          <a:endParaRPr lang="en-US"/>
        </a:p>
      </dgm:t>
    </dgm:pt>
    <dgm:pt modelId="{467BA6E9-C408-412B-A2C4-0EF05440C915}" type="sibTrans" cxnId="{CC7ECF7D-219E-4462-9109-FD8DD547123E}">
      <dgm:prSet/>
      <dgm:spPr/>
      <dgm:t>
        <a:bodyPr/>
        <a:lstStyle/>
        <a:p>
          <a:endParaRPr lang="en-US"/>
        </a:p>
      </dgm:t>
    </dgm:pt>
    <dgm:pt modelId="{722C9D83-1757-4D95-B023-44AC9D5B2945}">
      <dgm:prSet phldrT="[Text]"/>
      <dgm:spPr/>
      <dgm:t>
        <a:bodyPr/>
        <a:lstStyle/>
        <a:p>
          <a:r>
            <a:rPr lang="en-US" dirty="0" smtClean="0"/>
            <a:t>Start Screen</a:t>
          </a:r>
          <a:endParaRPr lang="en-US" dirty="0"/>
        </a:p>
      </dgm:t>
    </dgm:pt>
    <dgm:pt modelId="{CB9150D0-1A04-418D-B276-E5B82F5DE1C4}" type="parTrans" cxnId="{9CF2FC14-D829-4B7F-BE9E-4B99A829D227}">
      <dgm:prSet/>
      <dgm:spPr/>
      <dgm:t>
        <a:bodyPr/>
        <a:lstStyle/>
        <a:p>
          <a:endParaRPr lang="en-US"/>
        </a:p>
      </dgm:t>
    </dgm:pt>
    <dgm:pt modelId="{8DBADD26-C60E-4855-A598-29DB24451775}" type="sibTrans" cxnId="{9CF2FC14-D829-4B7F-BE9E-4B99A829D227}">
      <dgm:prSet/>
      <dgm:spPr/>
      <dgm:t>
        <a:bodyPr/>
        <a:lstStyle/>
        <a:p>
          <a:endParaRPr lang="en-US"/>
        </a:p>
      </dgm:t>
    </dgm:pt>
    <dgm:pt modelId="{CD35467A-AFEA-474A-9AE1-7198379E6CB7}">
      <dgm:prSet phldrT="[Text]"/>
      <dgm:spPr/>
      <dgm:t>
        <a:bodyPr/>
        <a:lstStyle/>
        <a:p>
          <a:r>
            <a:rPr lang="en-US" dirty="0" smtClean="0"/>
            <a:t>Game Screen</a:t>
          </a:r>
          <a:endParaRPr lang="en-US" dirty="0"/>
        </a:p>
      </dgm:t>
    </dgm:pt>
    <dgm:pt modelId="{9B0B0A0B-5076-4765-833B-4A6F33A08979}" type="parTrans" cxnId="{06BAEB40-99E9-47EE-BF09-8458BF983D76}">
      <dgm:prSet/>
      <dgm:spPr/>
      <dgm:t>
        <a:bodyPr/>
        <a:lstStyle/>
        <a:p>
          <a:endParaRPr lang="en-US"/>
        </a:p>
      </dgm:t>
    </dgm:pt>
    <dgm:pt modelId="{7D8B15D3-1F7B-4787-AD5C-87042B381CEB}" type="sibTrans" cxnId="{06BAEB40-99E9-47EE-BF09-8458BF983D76}">
      <dgm:prSet/>
      <dgm:spPr/>
      <dgm:t>
        <a:bodyPr/>
        <a:lstStyle/>
        <a:p>
          <a:endParaRPr lang="en-US"/>
        </a:p>
      </dgm:t>
    </dgm:pt>
    <dgm:pt modelId="{D28E57BD-5CA7-4529-B8D6-BDD6910FE3EA}">
      <dgm:prSet phldrT="[Text]"/>
      <dgm:spPr/>
      <dgm:t>
        <a:bodyPr/>
        <a:lstStyle/>
        <a:p>
          <a:r>
            <a:rPr lang="en-US" dirty="0" smtClean="0"/>
            <a:t>Score Screen</a:t>
          </a:r>
          <a:endParaRPr lang="en-US" dirty="0"/>
        </a:p>
      </dgm:t>
    </dgm:pt>
    <dgm:pt modelId="{B33FC80F-B110-42A5-A069-800CB861F338}" type="parTrans" cxnId="{6D1B909A-EC19-4731-B092-F725BE694396}">
      <dgm:prSet/>
      <dgm:spPr/>
      <dgm:t>
        <a:bodyPr/>
        <a:lstStyle/>
        <a:p>
          <a:endParaRPr lang="en-US"/>
        </a:p>
      </dgm:t>
    </dgm:pt>
    <dgm:pt modelId="{E66228B1-0BEB-4460-87CA-78C3636C894B}" type="sibTrans" cxnId="{6D1B909A-EC19-4731-B092-F725BE694396}">
      <dgm:prSet/>
      <dgm:spPr/>
      <dgm:t>
        <a:bodyPr/>
        <a:lstStyle/>
        <a:p>
          <a:endParaRPr lang="en-US"/>
        </a:p>
      </dgm:t>
    </dgm:pt>
    <dgm:pt modelId="{A61D1B74-AD94-4C0F-8002-21B5F021E727}" type="pres">
      <dgm:prSet presAssocID="{8C2AED67-B6DA-4A47-B688-399F18828520}" presName="CompostProcess" presStyleCnt="0">
        <dgm:presLayoutVars>
          <dgm:dir/>
          <dgm:resizeHandles val="exact"/>
        </dgm:presLayoutVars>
      </dgm:prSet>
      <dgm:spPr/>
    </dgm:pt>
    <dgm:pt modelId="{8C0A3553-A5D4-4EAF-AAD5-F8F6A257B41D}" type="pres">
      <dgm:prSet presAssocID="{8C2AED67-B6DA-4A47-B688-399F18828520}" presName="arrow" presStyleLbl="bgShp" presStyleIdx="0" presStyleCnt="1" custScaleX="117647"/>
      <dgm:spPr>
        <a:solidFill>
          <a:schemeClr val="bg2">
            <a:lumMod val="50000"/>
          </a:schemeClr>
        </a:solidFill>
      </dgm:spPr>
    </dgm:pt>
    <dgm:pt modelId="{60C9ACE6-08BD-402C-BE4B-3B4FB6AD3C52}" type="pres">
      <dgm:prSet presAssocID="{8C2AED67-B6DA-4A47-B688-399F18828520}" presName="linearProcess" presStyleCnt="0"/>
      <dgm:spPr/>
    </dgm:pt>
    <dgm:pt modelId="{9AC60A6F-E741-451E-A964-F14B916B6EE4}" type="pres">
      <dgm:prSet presAssocID="{EBE74DFE-3D53-409B-8EA7-483D783F1FED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35641D-111F-4426-8F11-8BB704B40145}" type="pres">
      <dgm:prSet presAssocID="{467BA6E9-C408-412B-A2C4-0EF05440C915}" presName="sibTrans" presStyleCnt="0"/>
      <dgm:spPr/>
    </dgm:pt>
    <dgm:pt modelId="{A8FC607A-5A4F-4C54-B5B0-18460E96EFEC}" type="pres">
      <dgm:prSet presAssocID="{722C9D83-1757-4D95-B023-44AC9D5B2945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A54F39-26BE-4B47-91F5-81D4649CF492}" type="pres">
      <dgm:prSet presAssocID="{8DBADD26-C60E-4855-A598-29DB24451775}" presName="sibTrans" presStyleCnt="0"/>
      <dgm:spPr/>
    </dgm:pt>
    <dgm:pt modelId="{6B582B34-C60D-4B47-8DAE-794587694608}" type="pres">
      <dgm:prSet presAssocID="{CD35467A-AFEA-474A-9AE1-7198379E6CB7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83B9DE-7B6C-4435-9820-AACC4AE7EF48}" type="pres">
      <dgm:prSet presAssocID="{7D8B15D3-1F7B-4787-AD5C-87042B381CEB}" presName="sibTrans" presStyleCnt="0"/>
      <dgm:spPr/>
    </dgm:pt>
    <dgm:pt modelId="{E27C4846-8E84-4A10-A2E2-D7949B3675F5}" type="pres">
      <dgm:prSet presAssocID="{D28E57BD-5CA7-4529-B8D6-BDD6910FE3EA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BAEB40-99E9-47EE-BF09-8458BF983D76}" srcId="{8C2AED67-B6DA-4A47-B688-399F18828520}" destId="{CD35467A-AFEA-474A-9AE1-7198379E6CB7}" srcOrd="2" destOrd="0" parTransId="{9B0B0A0B-5076-4765-833B-4A6F33A08979}" sibTransId="{7D8B15D3-1F7B-4787-AD5C-87042B381CEB}"/>
    <dgm:cxn modelId="{AA01AA87-E1F8-41A4-871C-0E6DF1952461}" type="presOf" srcId="{CD35467A-AFEA-474A-9AE1-7198379E6CB7}" destId="{6B582B34-C60D-4B47-8DAE-794587694608}" srcOrd="0" destOrd="0" presId="urn:microsoft.com/office/officeart/2005/8/layout/hProcess9"/>
    <dgm:cxn modelId="{9CF2FC14-D829-4B7F-BE9E-4B99A829D227}" srcId="{8C2AED67-B6DA-4A47-B688-399F18828520}" destId="{722C9D83-1757-4D95-B023-44AC9D5B2945}" srcOrd="1" destOrd="0" parTransId="{CB9150D0-1A04-418D-B276-E5B82F5DE1C4}" sibTransId="{8DBADD26-C60E-4855-A598-29DB24451775}"/>
    <dgm:cxn modelId="{F8AA736B-C356-40D6-9348-8F3D9466088E}" type="presOf" srcId="{8C2AED67-B6DA-4A47-B688-399F18828520}" destId="{A61D1B74-AD94-4C0F-8002-21B5F021E727}" srcOrd="0" destOrd="0" presId="urn:microsoft.com/office/officeart/2005/8/layout/hProcess9"/>
    <dgm:cxn modelId="{D79014F8-A581-4FB1-BDFD-3D88856331D3}" type="presOf" srcId="{D28E57BD-5CA7-4529-B8D6-BDD6910FE3EA}" destId="{E27C4846-8E84-4A10-A2E2-D7949B3675F5}" srcOrd="0" destOrd="0" presId="urn:microsoft.com/office/officeart/2005/8/layout/hProcess9"/>
    <dgm:cxn modelId="{F0BFBCE5-24B8-4155-919F-D3AB74ACF97E}" type="presOf" srcId="{EBE74DFE-3D53-409B-8EA7-483D783F1FED}" destId="{9AC60A6F-E741-451E-A964-F14B916B6EE4}" srcOrd="0" destOrd="0" presId="urn:microsoft.com/office/officeart/2005/8/layout/hProcess9"/>
    <dgm:cxn modelId="{1CC0E1A8-CF10-4949-A576-837737517B8A}" type="presOf" srcId="{722C9D83-1757-4D95-B023-44AC9D5B2945}" destId="{A8FC607A-5A4F-4C54-B5B0-18460E96EFEC}" srcOrd="0" destOrd="0" presId="urn:microsoft.com/office/officeart/2005/8/layout/hProcess9"/>
    <dgm:cxn modelId="{CC7ECF7D-219E-4462-9109-FD8DD547123E}" srcId="{8C2AED67-B6DA-4A47-B688-399F18828520}" destId="{EBE74DFE-3D53-409B-8EA7-483D783F1FED}" srcOrd="0" destOrd="0" parTransId="{000A5223-21BD-4F6A-BEB9-9A8A99AD3AB3}" sibTransId="{467BA6E9-C408-412B-A2C4-0EF05440C915}"/>
    <dgm:cxn modelId="{6D1B909A-EC19-4731-B092-F725BE694396}" srcId="{8C2AED67-B6DA-4A47-B688-399F18828520}" destId="{D28E57BD-5CA7-4529-B8D6-BDD6910FE3EA}" srcOrd="3" destOrd="0" parTransId="{B33FC80F-B110-42A5-A069-800CB861F338}" sibTransId="{E66228B1-0BEB-4460-87CA-78C3636C894B}"/>
    <dgm:cxn modelId="{EDB6B832-7AD5-406D-9290-02ADE3D2A4D6}" type="presParOf" srcId="{A61D1B74-AD94-4C0F-8002-21B5F021E727}" destId="{8C0A3553-A5D4-4EAF-AAD5-F8F6A257B41D}" srcOrd="0" destOrd="0" presId="urn:microsoft.com/office/officeart/2005/8/layout/hProcess9"/>
    <dgm:cxn modelId="{81BDAAFC-8516-4A60-8A3C-526DB49F7620}" type="presParOf" srcId="{A61D1B74-AD94-4C0F-8002-21B5F021E727}" destId="{60C9ACE6-08BD-402C-BE4B-3B4FB6AD3C52}" srcOrd="1" destOrd="0" presId="urn:microsoft.com/office/officeart/2005/8/layout/hProcess9"/>
    <dgm:cxn modelId="{9E076A56-4DC9-4BCA-BA41-F01E264769F3}" type="presParOf" srcId="{60C9ACE6-08BD-402C-BE4B-3B4FB6AD3C52}" destId="{9AC60A6F-E741-451E-A964-F14B916B6EE4}" srcOrd="0" destOrd="0" presId="urn:microsoft.com/office/officeart/2005/8/layout/hProcess9"/>
    <dgm:cxn modelId="{3860C526-D018-40A1-AB89-3EF05FC429DD}" type="presParOf" srcId="{60C9ACE6-08BD-402C-BE4B-3B4FB6AD3C52}" destId="{B235641D-111F-4426-8F11-8BB704B40145}" srcOrd="1" destOrd="0" presId="urn:microsoft.com/office/officeart/2005/8/layout/hProcess9"/>
    <dgm:cxn modelId="{A9D2560F-D579-4D7E-9743-A9956540E012}" type="presParOf" srcId="{60C9ACE6-08BD-402C-BE4B-3B4FB6AD3C52}" destId="{A8FC607A-5A4F-4C54-B5B0-18460E96EFEC}" srcOrd="2" destOrd="0" presId="urn:microsoft.com/office/officeart/2005/8/layout/hProcess9"/>
    <dgm:cxn modelId="{928DD58E-857E-410F-8798-0D6663571360}" type="presParOf" srcId="{60C9ACE6-08BD-402C-BE4B-3B4FB6AD3C52}" destId="{C3A54F39-26BE-4B47-91F5-81D4649CF492}" srcOrd="3" destOrd="0" presId="urn:microsoft.com/office/officeart/2005/8/layout/hProcess9"/>
    <dgm:cxn modelId="{D702AD40-88D8-4D9C-BC73-C412CE1A2BFB}" type="presParOf" srcId="{60C9ACE6-08BD-402C-BE4B-3B4FB6AD3C52}" destId="{6B582B34-C60D-4B47-8DAE-794587694608}" srcOrd="4" destOrd="0" presId="urn:microsoft.com/office/officeart/2005/8/layout/hProcess9"/>
    <dgm:cxn modelId="{456188D9-26F3-4D9B-AACF-CAD63724A49D}" type="presParOf" srcId="{60C9ACE6-08BD-402C-BE4B-3B4FB6AD3C52}" destId="{2A83B9DE-7B6C-4435-9820-AACC4AE7EF48}" srcOrd="5" destOrd="0" presId="urn:microsoft.com/office/officeart/2005/8/layout/hProcess9"/>
    <dgm:cxn modelId="{3FEA7A63-48E1-4A44-8E22-B2AB44BA2C3C}" type="presParOf" srcId="{60C9ACE6-08BD-402C-BE4B-3B4FB6AD3C52}" destId="{E27C4846-8E84-4A10-A2E2-D7949B3675F5}" srcOrd="6" destOrd="0" presId="urn:microsoft.com/office/officeart/2005/8/layout/hProcess9"/>
  </dgm:cxnLst>
  <dgm:bg>
    <a:effectLst>
      <a:softEdge rad="0"/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B1A28A-47E7-41A0-99C2-7931C2ADA045}" type="doc">
      <dgm:prSet loTypeId="urn:microsoft.com/office/officeart/2005/8/layout/radial5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0C18D0-F0DE-4E5D-B9F7-F6F5749DBA52}">
      <dgm:prSet phldrT="[Text]"/>
      <dgm:spPr/>
      <dgm:t>
        <a:bodyPr/>
        <a:lstStyle/>
        <a:p>
          <a:r>
            <a:rPr lang="en-US" dirty="0" smtClean="0"/>
            <a:t>Main Class/</a:t>
          </a:r>
        </a:p>
        <a:p>
          <a:r>
            <a:rPr lang="en-US" dirty="0" smtClean="0"/>
            <a:t>Game Controller</a:t>
          </a:r>
          <a:endParaRPr lang="en-US" dirty="0"/>
        </a:p>
      </dgm:t>
    </dgm:pt>
    <dgm:pt modelId="{36055F2F-4D7A-4B09-B364-F33869D545BD}" type="parTrans" cxnId="{8A370ABA-549F-470A-AE43-2C3947539546}">
      <dgm:prSet/>
      <dgm:spPr/>
      <dgm:t>
        <a:bodyPr/>
        <a:lstStyle/>
        <a:p>
          <a:endParaRPr lang="en-US"/>
        </a:p>
      </dgm:t>
    </dgm:pt>
    <dgm:pt modelId="{DDD6DE98-DEAE-440E-BBF3-394AE57D5FA7}" type="sibTrans" cxnId="{8A370ABA-549F-470A-AE43-2C3947539546}">
      <dgm:prSet/>
      <dgm:spPr/>
      <dgm:t>
        <a:bodyPr/>
        <a:lstStyle/>
        <a:p>
          <a:endParaRPr lang="en-US"/>
        </a:p>
      </dgm:t>
    </dgm:pt>
    <dgm:pt modelId="{44C68458-2283-4CD9-BD0B-548E00D824C9}">
      <dgm:prSet phldrT="[Text]"/>
      <dgm:spPr/>
      <dgm:t>
        <a:bodyPr/>
        <a:lstStyle/>
        <a:p>
          <a:r>
            <a:rPr lang="en-US" dirty="0" smtClean="0"/>
            <a:t>AI Subsystem</a:t>
          </a:r>
          <a:endParaRPr lang="en-US" dirty="0"/>
        </a:p>
      </dgm:t>
    </dgm:pt>
    <dgm:pt modelId="{D248C3F0-82AA-476C-9D1F-9AAF2DC1D3C4}" type="parTrans" cxnId="{18B406A1-2EDC-47EE-B69D-EE33731A2E83}">
      <dgm:prSet/>
      <dgm:spPr/>
      <dgm:t>
        <a:bodyPr/>
        <a:lstStyle/>
        <a:p>
          <a:endParaRPr lang="en-US"/>
        </a:p>
      </dgm:t>
    </dgm:pt>
    <dgm:pt modelId="{70506532-7F7A-4C17-B7C4-535EEE58A542}" type="sibTrans" cxnId="{18B406A1-2EDC-47EE-B69D-EE33731A2E83}">
      <dgm:prSet/>
      <dgm:spPr/>
      <dgm:t>
        <a:bodyPr/>
        <a:lstStyle/>
        <a:p>
          <a:endParaRPr lang="en-US"/>
        </a:p>
      </dgm:t>
    </dgm:pt>
    <dgm:pt modelId="{27BE18E4-EEE0-492F-839B-F4CEC36F3167}">
      <dgm:prSet phldrT="[Text]"/>
      <dgm:spPr/>
      <dgm:t>
        <a:bodyPr/>
        <a:lstStyle/>
        <a:p>
          <a:r>
            <a:rPr lang="en-US" dirty="0" smtClean="0"/>
            <a:t>Physics </a:t>
          </a:r>
          <a:r>
            <a:rPr lang="en-US" dirty="0" err="1" smtClean="0"/>
            <a:t>Subsytem</a:t>
          </a:r>
          <a:endParaRPr lang="en-US" dirty="0"/>
        </a:p>
      </dgm:t>
    </dgm:pt>
    <dgm:pt modelId="{FC50F6FA-1A8E-4DF9-9B2B-DAE2791CB219}" type="parTrans" cxnId="{514EB848-A6BD-4920-AF4F-30A4B1BB7A7C}">
      <dgm:prSet/>
      <dgm:spPr/>
      <dgm:t>
        <a:bodyPr/>
        <a:lstStyle/>
        <a:p>
          <a:endParaRPr lang="en-US"/>
        </a:p>
      </dgm:t>
    </dgm:pt>
    <dgm:pt modelId="{B3693E8A-1C3B-4ACD-9F1E-F1F4EFD801AA}" type="sibTrans" cxnId="{514EB848-A6BD-4920-AF4F-30A4B1BB7A7C}">
      <dgm:prSet/>
      <dgm:spPr/>
      <dgm:t>
        <a:bodyPr/>
        <a:lstStyle/>
        <a:p>
          <a:endParaRPr lang="en-US"/>
        </a:p>
      </dgm:t>
    </dgm:pt>
    <dgm:pt modelId="{6DA51303-3631-4AB9-B959-A1AF4A2EDE5F}">
      <dgm:prSet phldrT="[Text]"/>
      <dgm:spPr/>
      <dgm:t>
        <a:bodyPr/>
        <a:lstStyle/>
        <a:p>
          <a:r>
            <a:rPr lang="en-US" dirty="0" smtClean="0"/>
            <a:t>Level Loading</a:t>
          </a:r>
          <a:endParaRPr lang="en-US" dirty="0"/>
        </a:p>
      </dgm:t>
    </dgm:pt>
    <dgm:pt modelId="{AF224211-BFEF-43A0-8262-41A6CAFC8489}" type="parTrans" cxnId="{1A3AED9C-FF8C-4404-B386-79EFF01838E0}">
      <dgm:prSet/>
      <dgm:spPr/>
      <dgm:t>
        <a:bodyPr/>
        <a:lstStyle/>
        <a:p>
          <a:endParaRPr lang="en-US"/>
        </a:p>
      </dgm:t>
    </dgm:pt>
    <dgm:pt modelId="{3EB24753-8381-4576-B9FB-5448BC31679F}" type="sibTrans" cxnId="{1A3AED9C-FF8C-4404-B386-79EFF01838E0}">
      <dgm:prSet/>
      <dgm:spPr/>
      <dgm:t>
        <a:bodyPr/>
        <a:lstStyle/>
        <a:p>
          <a:endParaRPr lang="en-US"/>
        </a:p>
      </dgm:t>
    </dgm:pt>
    <dgm:pt modelId="{BDAF20A9-46C4-4DA7-8A77-54957D25A93F}">
      <dgm:prSet phldrT="[Text]"/>
      <dgm:spPr/>
      <dgm:t>
        <a:bodyPr/>
        <a:lstStyle/>
        <a:p>
          <a:r>
            <a:rPr lang="en-US" dirty="0" smtClean="0"/>
            <a:t>Hero Subsystem</a:t>
          </a:r>
          <a:endParaRPr lang="en-US" dirty="0"/>
        </a:p>
      </dgm:t>
    </dgm:pt>
    <dgm:pt modelId="{A044C57D-49AF-48DB-A525-B07A5C9AC228}" type="parTrans" cxnId="{92026063-1F70-4D98-925E-77983781C414}">
      <dgm:prSet/>
      <dgm:spPr/>
      <dgm:t>
        <a:bodyPr/>
        <a:lstStyle/>
        <a:p>
          <a:endParaRPr lang="en-US"/>
        </a:p>
      </dgm:t>
    </dgm:pt>
    <dgm:pt modelId="{164B6B59-1AD1-4F6E-84F5-84FC151BBDD7}" type="sibTrans" cxnId="{92026063-1F70-4D98-925E-77983781C414}">
      <dgm:prSet/>
      <dgm:spPr/>
      <dgm:t>
        <a:bodyPr/>
        <a:lstStyle/>
        <a:p>
          <a:endParaRPr lang="en-US"/>
        </a:p>
      </dgm:t>
    </dgm:pt>
    <dgm:pt modelId="{C2600FDE-0056-4BE8-864C-5289E0CC1A3C}">
      <dgm:prSet phldrT="[Text]"/>
      <dgm:spPr/>
      <dgm:t>
        <a:bodyPr/>
        <a:lstStyle/>
        <a:p>
          <a:r>
            <a:rPr lang="en-US" dirty="0" smtClean="0"/>
            <a:t>Menu Controller</a:t>
          </a:r>
          <a:endParaRPr lang="en-US" dirty="0"/>
        </a:p>
      </dgm:t>
    </dgm:pt>
    <dgm:pt modelId="{188C3C76-2C3D-4EDF-8BC8-A27EB35B084F}" type="parTrans" cxnId="{809B9C37-A48C-41C1-96B9-D041636CCF76}">
      <dgm:prSet/>
      <dgm:spPr/>
      <dgm:t>
        <a:bodyPr/>
        <a:lstStyle/>
        <a:p>
          <a:endParaRPr lang="en-US"/>
        </a:p>
      </dgm:t>
    </dgm:pt>
    <dgm:pt modelId="{E33B6C08-C03A-48B6-9BAB-CFA5C85BC83B}" type="sibTrans" cxnId="{809B9C37-A48C-41C1-96B9-D041636CCF76}">
      <dgm:prSet/>
      <dgm:spPr/>
      <dgm:t>
        <a:bodyPr/>
        <a:lstStyle/>
        <a:p>
          <a:endParaRPr lang="en-US"/>
        </a:p>
      </dgm:t>
    </dgm:pt>
    <dgm:pt modelId="{8BF8134A-BF1B-4B7D-BB46-A5FFA62EC300}">
      <dgm:prSet phldrT="[Text]"/>
      <dgm:spPr/>
      <dgm:t>
        <a:bodyPr/>
        <a:lstStyle/>
        <a:p>
          <a:r>
            <a:rPr lang="en-US" dirty="0" smtClean="0"/>
            <a:t>Social Media Handler</a:t>
          </a:r>
          <a:endParaRPr lang="en-US" dirty="0"/>
        </a:p>
      </dgm:t>
    </dgm:pt>
    <dgm:pt modelId="{2BB2E909-916C-46E5-8A99-162F07AEC7EB}" type="parTrans" cxnId="{EA849BE6-66DA-472F-83EF-6B97C4DA20F4}">
      <dgm:prSet/>
      <dgm:spPr/>
      <dgm:t>
        <a:bodyPr/>
        <a:lstStyle/>
        <a:p>
          <a:endParaRPr lang="en-US"/>
        </a:p>
      </dgm:t>
    </dgm:pt>
    <dgm:pt modelId="{5D3EC539-2366-4DAE-8235-514F7560831C}" type="sibTrans" cxnId="{EA849BE6-66DA-472F-83EF-6B97C4DA20F4}">
      <dgm:prSet/>
      <dgm:spPr/>
      <dgm:t>
        <a:bodyPr/>
        <a:lstStyle/>
        <a:p>
          <a:endParaRPr lang="en-US"/>
        </a:p>
      </dgm:t>
    </dgm:pt>
    <dgm:pt modelId="{1A86CF21-BC52-489C-A631-95B2F6DA7B9E}">
      <dgm:prSet phldrT="[Text]"/>
      <dgm:spPr/>
      <dgm:t>
        <a:bodyPr/>
        <a:lstStyle/>
        <a:p>
          <a:r>
            <a:rPr lang="en-US" dirty="0" smtClean="0"/>
            <a:t>Sound Manager</a:t>
          </a:r>
          <a:endParaRPr lang="en-US" dirty="0"/>
        </a:p>
      </dgm:t>
    </dgm:pt>
    <dgm:pt modelId="{ACC366B7-716E-4CCD-B25E-F184A47FBF12}" type="parTrans" cxnId="{7F599988-0E08-4AB9-9375-76435B39679C}">
      <dgm:prSet/>
      <dgm:spPr/>
      <dgm:t>
        <a:bodyPr/>
        <a:lstStyle/>
        <a:p>
          <a:endParaRPr lang="en-US"/>
        </a:p>
      </dgm:t>
    </dgm:pt>
    <dgm:pt modelId="{513BD427-8F9E-4650-8FE7-DF5CB6E5C6C3}" type="sibTrans" cxnId="{7F599988-0E08-4AB9-9375-76435B39679C}">
      <dgm:prSet/>
      <dgm:spPr/>
      <dgm:t>
        <a:bodyPr/>
        <a:lstStyle/>
        <a:p>
          <a:endParaRPr lang="en-US"/>
        </a:p>
      </dgm:t>
    </dgm:pt>
    <dgm:pt modelId="{506F616B-AE4B-4C17-8062-376588CD2FB8}">
      <dgm:prSet phldrT="[Text]"/>
      <dgm:spPr/>
      <dgm:t>
        <a:bodyPr/>
        <a:lstStyle/>
        <a:p>
          <a:r>
            <a:rPr lang="en-US" dirty="0" smtClean="0"/>
            <a:t>Input Handler</a:t>
          </a:r>
          <a:endParaRPr lang="en-US" dirty="0"/>
        </a:p>
      </dgm:t>
    </dgm:pt>
    <dgm:pt modelId="{D2712BDD-4BA7-4DF3-90EE-1C6A8AECE393}" type="parTrans" cxnId="{8A56202F-E4E1-4913-A1E2-0FA2733586B7}">
      <dgm:prSet/>
      <dgm:spPr/>
      <dgm:t>
        <a:bodyPr/>
        <a:lstStyle/>
        <a:p>
          <a:endParaRPr lang="en-US"/>
        </a:p>
      </dgm:t>
    </dgm:pt>
    <dgm:pt modelId="{EA9F581B-535C-4353-A240-4193DFC96CC4}" type="sibTrans" cxnId="{8A56202F-E4E1-4913-A1E2-0FA2733586B7}">
      <dgm:prSet/>
      <dgm:spPr/>
      <dgm:t>
        <a:bodyPr/>
        <a:lstStyle/>
        <a:p>
          <a:endParaRPr lang="en-US"/>
        </a:p>
      </dgm:t>
    </dgm:pt>
    <dgm:pt modelId="{E14740EE-6C6A-4AD4-BBBE-F56ABA158961}" type="pres">
      <dgm:prSet presAssocID="{8AB1A28A-47E7-41A0-99C2-7931C2ADA045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D9C4C9E-1CFE-4EB6-AD82-B1FE7171BE79}" type="pres">
      <dgm:prSet presAssocID="{7A0C18D0-F0DE-4E5D-B9F7-F6F5749DBA52}" presName="centerShape" presStyleLbl="node0" presStyleIdx="0" presStyleCnt="1"/>
      <dgm:spPr/>
      <dgm:t>
        <a:bodyPr/>
        <a:lstStyle/>
        <a:p>
          <a:endParaRPr lang="en-US"/>
        </a:p>
      </dgm:t>
    </dgm:pt>
    <dgm:pt modelId="{1D9F34EB-58CF-491A-87F8-335900AEAF4B}" type="pres">
      <dgm:prSet presAssocID="{D248C3F0-82AA-476C-9D1F-9AAF2DC1D3C4}" presName="parTrans" presStyleLbl="sibTrans2D1" presStyleIdx="0" presStyleCnt="8"/>
      <dgm:spPr/>
      <dgm:t>
        <a:bodyPr/>
        <a:lstStyle/>
        <a:p>
          <a:endParaRPr lang="en-US"/>
        </a:p>
      </dgm:t>
    </dgm:pt>
    <dgm:pt modelId="{5078A3C6-49E9-4416-B40E-A647BF3E1692}" type="pres">
      <dgm:prSet presAssocID="{D248C3F0-82AA-476C-9D1F-9AAF2DC1D3C4}" presName="connectorText" presStyleLbl="sibTrans2D1" presStyleIdx="0" presStyleCnt="8"/>
      <dgm:spPr/>
      <dgm:t>
        <a:bodyPr/>
        <a:lstStyle/>
        <a:p>
          <a:endParaRPr lang="en-US"/>
        </a:p>
      </dgm:t>
    </dgm:pt>
    <dgm:pt modelId="{C263CCD5-1FC1-4981-9219-1C85179E3DA2}" type="pres">
      <dgm:prSet presAssocID="{44C68458-2283-4CD9-BD0B-548E00D824C9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33D4A2-44F4-4CD2-9ACD-FC67C0BF02BD}" type="pres">
      <dgm:prSet presAssocID="{FC50F6FA-1A8E-4DF9-9B2B-DAE2791CB219}" presName="parTrans" presStyleLbl="sibTrans2D1" presStyleIdx="1" presStyleCnt="8"/>
      <dgm:spPr/>
      <dgm:t>
        <a:bodyPr/>
        <a:lstStyle/>
        <a:p>
          <a:endParaRPr lang="en-US"/>
        </a:p>
      </dgm:t>
    </dgm:pt>
    <dgm:pt modelId="{66457206-4E5A-477C-9748-3E1F006E0084}" type="pres">
      <dgm:prSet presAssocID="{FC50F6FA-1A8E-4DF9-9B2B-DAE2791CB219}" presName="connectorText" presStyleLbl="sibTrans2D1" presStyleIdx="1" presStyleCnt="8"/>
      <dgm:spPr/>
      <dgm:t>
        <a:bodyPr/>
        <a:lstStyle/>
        <a:p>
          <a:endParaRPr lang="en-US"/>
        </a:p>
      </dgm:t>
    </dgm:pt>
    <dgm:pt modelId="{77EA7FC2-B88E-4CC5-A5AB-258D55897344}" type="pres">
      <dgm:prSet presAssocID="{27BE18E4-EEE0-492F-839B-F4CEC36F3167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14EA2E-D9F4-411F-8509-E9509D15F6A2}" type="pres">
      <dgm:prSet presAssocID="{188C3C76-2C3D-4EDF-8BC8-A27EB35B084F}" presName="parTrans" presStyleLbl="sibTrans2D1" presStyleIdx="2" presStyleCnt="8"/>
      <dgm:spPr/>
      <dgm:t>
        <a:bodyPr/>
        <a:lstStyle/>
        <a:p>
          <a:endParaRPr lang="en-US"/>
        </a:p>
      </dgm:t>
    </dgm:pt>
    <dgm:pt modelId="{AB9DE7AC-2E47-4591-8881-EEE440EB03C3}" type="pres">
      <dgm:prSet presAssocID="{188C3C76-2C3D-4EDF-8BC8-A27EB35B084F}" presName="connectorText" presStyleLbl="sibTrans2D1" presStyleIdx="2" presStyleCnt="8"/>
      <dgm:spPr/>
      <dgm:t>
        <a:bodyPr/>
        <a:lstStyle/>
        <a:p>
          <a:endParaRPr lang="en-US"/>
        </a:p>
      </dgm:t>
    </dgm:pt>
    <dgm:pt modelId="{8992F84C-87D2-4D05-B58C-B74EF0805906}" type="pres">
      <dgm:prSet presAssocID="{C2600FDE-0056-4BE8-864C-5289E0CC1A3C}" presName="node" presStyleLbl="node1" presStyleIdx="2" presStyleCnt="8" custRadScaleRad="101863" custRadScaleInc="-69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C8B017-7325-477C-82AB-815FD3BFF367}" type="pres">
      <dgm:prSet presAssocID="{2BB2E909-916C-46E5-8A99-162F07AEC7EB}" presName="parTrans" presStyleLbl="sibTrans2D1" presStyleIdx="3" presStyleCnt="8"/>
      <dgm:spPr/>
      <dgm:t>
        <a:bodyPr/>
        <a:lstStyle/>
        <a:p>
          <a:endParaRPr lang="en-US"/>
        </a:p>
      </dgm:t>
    </dgm:pt>
    <dgm:pt modelId="{966E0451-55DF-4578-A1A6-950053553E84}" type="pres">
      <dgm:prSet presAssocID="{2BB2E909-916C-46E5-8A99-162F07AEC7EB}" presName="connectorText" presStyleLbl="sibTrans2D1" presStyleIdx="3" presStyleCnt="8"/>
      <dgm:spPr/>
      <dgm:t>
        <a:bodyPr/>
        <a:lstStyle/>
        <a:p>
          <a:endParaRPr lang="en-US"/>
        </a:p>
      </dgm:t>
    </dgm:pt>
    <dgm:pt modelId="{D0889B69-D2A7-49C4-925A-03A9A816FE08}" type="pres">
      <dgm:prSet presAssocID="{8BF8134A-BF1B-4B7D-BB46-A5FFA62EC300}" presName="node" presStyleLbl="node1" presStyleIdx="3" presStyleCnt="8" custRadScaleRad="101863" custRadScaleInc="-69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7399B9-FEBE-4560-8C41-6786ACBF88DD}" type="pres">
      <dgm:prSet presAssocID="{D2712BDD-4BA7-4DF3-90EE-1C6A8AECE393}" presName="parTrans" presStyleLbl="sibTrans2D1" presStyleIdx="4" presStyleCnt="8"/>
      <dgm:spPr/>
      <dgm:t>
        <a:bodyPr/>
        <a:lstStyle/>
        <a:p>
          <a:endParaRPr lang="en-US"/>
        </a:p>
      </dgm:t>
    </dgm:pt>
    <dgm:pt modelId="{AFC6B544-5D74-4E15-BE6C-8614284967AE}" type="pres">
      <dgm:prSet presAssocID="{D2712BDD-4BA7-4DF3-90EE-1C6A8AECE393}" presName="connectorText" presStyleLbl="sibTrans2D1" presStyleIdx="4" presStyleCnt="8"/>
      <dgm:spPr/>
      <dgm:t>
        <a:bodyPr/>
        <a:lstStyle/>
        <a:p>
          <a:endParaRPr lang="en-US"/>
        </a:p>
      </dgm:t>
    </dgm:pt>
    <dgm:pt modelId="{B6EA08D2-3DA2-4368-BC4D-10AE933D8F93}" type="pres">
      <dgm:prSet presAssocID="{506F616B-AE4B-4C17-8062-376588CD2FB8}" presName="node" presStyleLbl="node1" presStyleIdx="4" presStyleCnt="8" custRadScaleRad="101863" custRadScaleInc="-69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28C260-0A83-45AE-9221-CD6FD9028CBF}" type="pres">
      <dgm:prSet presAssocID="{ACC366B7-716E-4CCD-B25E-F184A47FBF12}" presName="parTrans" presStyleLbl="sibTrans2D1" presStyleIdx="5" presStyleCnt="8"/>
      <dgm:spPr/>
      <dgm:t>
        <a:bodyPr/>
        <a:lstStyle/>
        <a:p>
          <a:endParaRPr lang="en-US"/>
        </a:p>
      </dgm:t>
    </dgm:pt>
    <dgm:pt modelId="{2F240283-2947-438F-8B1A-1BF3C2500230}" type="pres">
      <dgm:prSet presAssocID="{ACC366B7-716E-4CCD-B25E-F184A47FBF12}" presName="connectorText" presStyleLbl="sibTrans2D1" presStyleIdx="5" presStyleCnt="8"/>
      <dgm:spPr/>
      <dgm:t>
        <a:bodyPr/>
        <a:lstStyle/>
        <a:p>
          <a:endParaRPr lang="en-US"/>
        </a:p>
      </dgm:t>
    </dgm:pt>
    <dgm:pt modelId="{9F2FB8BC-C0B2-474E-8D60-8EAC7910F00F}" type="pres">
      <dgm:prSet presAssocID="{1A86CF21-BC52-489C-A631-95B2F6DA7B9E}" presName="node" presStyleLbl="node1" presStyleIdx="5" presStyleCnt="8" custRadScaleRad="98463" custRadScaleInc="-857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3ACCA2-199E-4D03-8790-ADABBE898D8C}" type="pres">
      <dgm:prSet presAssocID="{AF224211-BFEF-43A0-8262-41A6CAFC8489}" presName="parTrans" presStyleLbl="sibTrans2D1" presStyleIdx="6" presStyleCnt="8"/>
      <dgm:spPr/>
      <dgm:t>
        <a:bodyPr/>
        <a:lstStyle/>
        <a:p>
          <a:endParaRPr lang="en-US"/>
        </a:p>
      </dgm:t>
    </dgm:pt>
    <dgm:pt modelId="{96894E38-35AB-49AA-8594-19F577EFECA3}" type="pres">
      <dgm:prSet presAssocID="{AF224211-BFEF-43A0-8262-41A6CAFC8489}" presName="connectorText" presStyleLbl="sibTrans2D1" presStyleIdx="6" presStyleCnt="8"/>
      <dgm:spPr/>
      <dgm:t>
        <a:bodyPr/>
        <a:lstStyle/>
        <a:p>
          <a:endParaRPr lang="en-US"/>
        </a:p>
      </dgm:t>
    </dgm:pt>
    <dgm:pt modelId="{0A2E83D9-A923-4E82-B8D4-A6A942960C84}" type="pres">
      <dgm:prSet presAssocID="{6DA51303-3631-4AB9-B959-A1AF4A2EDE5F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561A1C-4AE1-4D24-842F-91616AE7F601}" type="pres">
      <dgm:prSet presAssocID="{A044C57D-49AF-48DB-A525-B07A5C9AC228}" presName="parTrans" presStyleLbl="sibTrans2D1" presStyleIdx="7" presStyleCnt="8"/>
      <dgm:spPr/>
      <dgm:t>
        <a:bodyPr/>
        <a:lstStyle/>
        <a:p>
          <a:endParaRPr lang="en-US"/>
        </a:p>
      </dgm:t>
    </dgm:pt>
    <dgm:pt modelId="{F6ED9BBB-E31C-4CE0-A64E-4DD86CB7C1FF}" type="pres">
      <dgm:prSet presAssocID="{A044C57D-49AF-48DB-A525-B07A5C9AC228}" presName="connectorText" presStyleLbl="sibTrans2D1" presStyleIdx="7" presStyleCnt="8"/>
      <dgm:spPr/>
      <dgm:t>
        <a:bodyPr/>
        <a:lstStyle/>
        <a:p>
          <a:endParaRPr lang="en-US"/>
        </a:p>
      </dgm:t>
    </dgm:pt>
    <dgm:pt modelId="{CB61F3D4-C772-49F4-A993-F20C6AA6297C}" type="pres">
      <dgm:prSet presAssocID="{BDAF20A9-46C4-4DA7-8A77-54957D25A93F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87DE4FC-BBD3-4426-8745-8F33E731D0FC}" type="presOf" srcId="{ACC366B7-716E-4CCD-B25E-F184A47FBF12}" destId="{DF28C260-0A83-45AE-9221-CD6FD9028CBF}" srcOrd="0" destOrd="0" presId="urn:microsoft.com/office/officeart/2005/8/layout/radial5"/>
    <dgm:cxn modelId="{A246446D-B328-4479-A9E8-7134C881FEBD}" type="presOf" srcId="{AF224211-BFEF-43A0-8262-41A6CAFC8489}" destId="{B53ACCA2-199E-4D03-8790-ADABBE898D8C}" srcOrd="0" destOrd="0" presId="urn:microsoft.com/office/officeart/2005/8/layout/radial5"/>
    <dgm:cxn modelId="{A310545E-4DBC-4440-838C-D9166A202906}" type="presOf" srcId="{8AB1A28A-47E7-41A0-99C2-7931C2ADA045}" destId="{E14740EE-6C6A-4AD4-BBBE-F56ABA158961}" srcOrd="0" destOrd="0" presId="urn:microsoft.com/office/officeart/2005/8/layout/radial5"/>
    <dgm:cxn modelId="{B5CAB167-FEC2-47F5-AF65-9E196A453B1E}" type="presOf" srcId="{D2712BDD-4BA7-4DF3-90EE-1C6A8AECE393}" destId="{AFC6B544-5D74-4E15-BE6C-8614284967AE}" srcOrd="1" destOrd="0" presId="urn:microsoft.com/office/officeart/2005/8/layout/radial5"/>
    <dgm:cxn modelId="{A9F6D456-02A9-49BB-BE50-C3F523A6DC06}" type="presOf" srcId="{A044C57D-49AF-48DB-A525-B07A5C9AC228}" destId="{A3561A1C-4AE1-4D24-842F-91616AE7F601}" srcOrd="0" destOrd="0" presId="urn:microsoft.com/office/officeart/2005/8/layout/radial5"/>
    <dgm:cxn modelId="{7F599988-0E08-4AB9-9375-76435B39679C}" srcId="{7A0C18D0-F0DE-4E5D-B9F7-F6F5749DBA52}" destId="{1A86CF21-BC52-489C-A631-95B2F6DA7B9E}" srcOrd="5" destOrd="0" parTransId="{ACC366B7-716E-4CCD-B25E-F184A47FBF12}" sibTransId="{513BD427-8F9E-4650-8FE7-DF5CB6E5C6C3}"/>
    <dgm:cxn modelId="{BA219F68-8E1B-4ACD-ADAC-E8E1DD0472E8}" type="presOf" srcId="{AF224211-BFEF-43A0-8262-41A6CAFC8489}" destId="{96894E38-35AB-49AA-8594-19F577EFECA3}" srcOrd="1" destOrd="0" presId="urn:microsoft.com/office/officeart/2005/8/layout/radial5"/>
    <dgm:cxn modelId="{18B406A1-2EDC-47EE-B69D-EE33731A2E83}" srcId="{7A0C18D0-F0DE-4E5D-B9F7-F6F5749DBA52}" destId="{44C68458-2283-4CD9-BD0B-548E00D824C9}" srcOrd="0" destOrd="0" parTransId="{D248C3F0-82AA-476C-9D1F-9AAF2DC1D3C4}" sibTransId="{70506532-7F7A-4C17-B7C4-535EEE58A542}"/>
    <dgm:cxn modelId="{C6D73D60-7186-48A6-B416-8B28AA44724C}" type="presOf" srcId="{1A86CF21-BC52-489C-A631-95B2F6DA7B9E}" destId="{9F2FB8BC-C0B2-474E-8D60-8EAC7910F00F}" srcOrd="0" destOrd="0" presId="urn:microsoft.com/office/officeart/2005/8/layout/radial5"/>
    <dgm:cxn modelId="{521BCABF-4E07-4B96-B980-52371DBF596B}" type="presOf" srcId="{2BB2E909-916C-46E5-8A99-162F07AEC7EB}" destId="{966E0451-55DF-4578-A1A6-950053553E84}" srcOrd="1" destOrd="0" presId="urn:microsoft.com/office/officeart/2005/8/layout/radial5"/>
    <dgm:cxn modelId="{1CBD90DD-64A4-4D7C-AC51-7942321CB072}" type="presOf" srcId="{44C68458-2283-4CD9-BD0B-548E00D824C9}" destId="{C263CCD5-1FC1-4981-9219-1C85179E3DA2}" srcOrd="0" destOrd="0" presId="urn:microsoft.com/office/officeart/2005/8/layout/radial5"/>
    <dgm:cxn modelId="{07864E2F-1A31-43AC-89CD-60189E920A6D}" type="presOf" srcId="{FC50F6FA-1A8E-4DF9-9B2B-DAE2791CB219}" destId="{66457206-4E5A-477C-9748-3E1F006E0084}" srcOrd="1" destOrd="0" presId="urn:microsoft.com/office/officeart/2005/8/layout/radial5"/>
    <dgm:cxn modelId="{3898871C-8C86-4965-96B6-534B7B42D921}" type="presOf" srcId="{27BE18E4-EEE0-492F-839B-F4CEC36F3167}" destId="{77EA7FC2-B88E-4CC5-A5AB-258D55897344}" srcOrd="0" destOrd="0" presId="urn:microsoft.com/office/officeart/2005/8/layout/radial5"/>
    <dgm:cxn modelId="{2C0FD153-4068-471D-90F9-EFD42AC64544}" type="presOf" srcId="{506F616B-AE4B-4C17-8062-376588CD2FB8}" destId="{B6EA08D2-3DA2-4368-BC4D-10AE933D8F93}" srcOrd="0" destOrd="0" presId="urn:microsoft.com/office/officeart/2005/8/layout/radial5"/>
    <dgm:cxn modelId="{B451990F-3EAF-4EFD-840E-6321BFF848B2}" type="presOf" srcId="{C2600FDE-0056-4BE8-864C-5289E0CC1A3C}" destId="{8992F84C-87D2-4D05-B58C-B74EF0805906}" srcOrd="0" destOrd="0" presId="urn:microsoft.com/office/officeart/2005/8/layout/radial5"/>
    <dgm:cxn modelId="{809B9C37-A48C-41C1-96B9-D041636CCF76}" srcId="{7A0C18D0-F0DE-4E5D-B9F7-F6F5749DBA52}" destId="{C2600FDE-0056-4BE8-864C-5289E0CC1A3C}" srcOrd="2" destOrd="0" parTransId="{188C3C76-2C3D-4EDF-8BC8-A27EB35B084F}" sibTransId="{E33B6C08-C03A-48B6-9BAB-CFA5C85BC83B}"/>
    <dgm:cxn modelId="{8A56202F-E4E1-4913-A1E2-0FA2733586B7}" srcId="{7A0C18D0-F0DE-4E5D-B9F7-F6F5749DBA52}" destId="{506F616B-AE4B-4C17-8062-376588CD2FB8}" srcOrd="4" destOrd="0" parTransId="{D2712BDD-4BA7-4DF3-90EE-1C6A8AECE393}" sibTransId="{EA9F581B-535C-4353-A240-4193DFC96CC4}"/>
    <dgm:cxn modelId="{1A3AED9C-FF8C-4404-B386-79EFF01838E0}" srcId="{7A0C18D0-F0DE-4E5D-B9F7-F6F5749DBA52}" destId="{6DA51303-3631-4AB9-B959-A1AF4A2EDE5F}" srcOrd="6" destOrd="0" parTransId="{AF224211-BFEF-43A0-8262-41A6CAFC8489}" sibTransId="{3EB24753-8381-4576-B9FB-5448BC31679F}"/>
    <dgm:cxn modelId="{54BDF1CF-1F3B-4F49-B5C6-4363BA86331A}" type="presOf" srcId="{D248C3F0-82AA-476C-9D1F-9AAF2DC1D3C4}" destId="{5078A3C6-49E9-4416-B40E-A647BF3E1692}" srcOrd="1" destOrd="0" presId="urn:microsoft.com/office/officeart/2005/8/layout/radial5"/>
    <dgm:cxn modelId="{1FC28D74-26AE-4954-97C4-80CB9E328B3E}" type="presOf" srcId="{A044C57D-49AF-48DB-A525-B07A5C9AC228}" destId="{F6ED9BBB-E31C-4CE0-A64E-4DD86CB7C1FF}" srcOrd="1" destOrd="0" presId="urn:microsoft.com/office/officeart/2005/8/layout/radial5"/>
    <dgm:cxn modelId="{8239A549-9A27-48D9-9E36-E825A0338411}" type="presOf" srcId="{7A0C18D0-F0DE-4E5D-B9F7-F6F5749DBA52}" destId="{0D9C4C9E-1CFE-4EB6-AD82-B1FE7171BE79}" srcOrd="0" destOrd="0" presId="urn:microsoft.com/office/officeart/2005/8/layout/radial5"/>
    <dgm:cxn modelId="{E485C51B-1B51-4DE2-B8B8-0B48BE6EAA4B}" type="presOf" srcId="{6DA51303-3631-4AB9-B959-A1AF4A2EDE5F}" destId="{0A2E83D9-A923-4E82-B8D4-A6A942960C84}" srcOrd="0" destOrd="0" presId="urn:microsoft.com/office/officeart/2005/8/layout/radial5"/>
    <dgm:cxn modelId="{D4F22C26-28E6-4D37-8582-996B2E608C65}" type="presOf" srcId="{FC50F6FA-1A8E-4DF9-9B2B-DAE2791CB219}" destId="{2333D4A2-44F4-4CD2-9ACD-FC67C0BF02BD}" srcOrd="0" destOrd="0" presId="urn:microsoft.com/office/officeart/2005/8/layout/radial5"/>
    <dgm:cxn modelId="{5C55C649-8D39-428E-AA37-8EA5DB79202D}" type="presOf" srcId="{188C3C76-2C3D-4EDF-8BC8-A27EB35B084F}" destId="{AB9DE7AC-2E47-4591-8881-EEE440EB03C3}" srcOrd="1" destOrd="0" presId="urn:microsoft.com/office/officeart/2005/8/layout/radial5"/>
    <dgm:cxn modelId="{8A370ABA-549F-470A-AE43-2C3947539546}" srcId="{8AB1A28A-47E7-41A0-99C2-7931C2ADA045}" destId="{7A0C18D0-F0DE-4E5D-B9F7-F6F5749DBA52}" srcOrd="0" destOrd="0" parTransId="{36055F2F-4D7A-4B09-B364-F33869D545BD}" sibTransId="{DDD6DE98-DEAE-440E-BBF3-394AE57D5FA7}"/>
    <dgm:cxn modelId="{87657298-F4B9-4978-9E39-BF63E7F00577}" type="presOf" srcId="{D2712BDD-4BA7-4DF3-90EE-1C6A8AECE393}" destId="{7F7399B9-FEBE-4560-8C41-6786ACBF88DD}" srcOrd="0" destOrd="0" presId="urn:microsoft.com/office/officeart/2005/8/layout/radial5"/>
    <dgm:cxn modelId="{7B153179-FA1A-4A8A-8948-31A36720A272}" type="presOf" srcId="{8BF8134A-BF1B-4B7D-BB46-A5FFA62EC300}" destId="{D0889B69-D2A7-49C4-925A-03A9A816FE08}" srcOrd="0" destOrd="0" presId="urn:microsoft.com/office/officeart/2005/8/layout/radial5"/>
    <dgm:cxn modelId="{DE35946F-DB40-4A6D-B100-D2C67A06E73B}" type="presOf" srcId="{D248C3F0-82AA-476C-9D1F-9AAF2DC1D3C4}" destId="{1D9F34EB-58CF-491A-87F8-335900AEAF4B}" srcOrd="0" destOrd="0" presId="urn:microsoft.com/office/officeart/2005/8/layout/radial5"/>
    <dgm:cxn modelId="{D82F3DAC-DC2C-4700-9B33-9D38658C8EAC}" type="presOf" srcId="{2BB2E909-916C-46E5-8A99-162F07AEC7EB}" destId="{B1C8B017-7325-477C-82AB-815FD3BFF367}" srcOrd="0" destOrd="0" presId="urn:microsoft.com/office/officeart/2005/8/layout/radial5"/>
    <dgm:cxn modelId="{279415D4-963B-41EE-A1E9-BC03D47D00EE}" type="presOf" srcId="{188C3C76-2C3D-4EDF-8BC8-A27EB35B084F}" destId="{9414EA2E-D9F4-411F-8509-E9509D15F6A2}" srcOrd="0" destOrd="0" presId="urn:microsoft.com/office/officeart/2005/8/layout/radial5"/>
    <dgm:cxn modelId="{EA849BE6-66DA-472F-83EF-6B97C4DA20F4}" srcId="{7A0C18D0-F0DE-4E5D-B9F7-F6F5749DBA52}" destId="{8BF8134A-BF1B-4B7D-BB46-A5FFA62EC300}" srcOrd="3" destOrd="0" parTransId="{2BB2E909-916C-46E5-8A99-162F07AEC7EB}" sibTransId="{5D3EC539-2366-4DAE-8235-514F7560831C}"/>
    <dgm:cxn modelId="{83836D15-0D86-44EC-949F-425D6A604685}" type="presOf" srcId="{ACC366B7-716E-4CCD-B25E-F184A47FBF12}" destId="{2F240283-2947-438F-8B1A-1BF3C2500230}" srcOrd="1" destOrd="0" presId="urn:microsoft.com/office/officeart/2005/8/layout/radial5"/>
    <dgm:cxn modelId="{92026063-1F70-4D98-925E-77983781C414}" srcId="{7A0C18D0-F0DE-4E5D-B9F7-F6F5749DBA52}" destId="{BDAF20A9-46C4-4DA7-8A77-54957D25A93F}" srcOrd="7" destOrd="0" parTransId="{A044C57D-49AF-48DB-A525-B07A5C9AC228}" sibTransId="{164B6B59-1AD1-4F6E-84F5-84FC151BBDD7}"/>
    <dgm:cxn modelId="{514EB848-A6BD-4920-AF4F-30A4B1BB7A7C}" srcId="{7A0C18D0-F0DE-4E5D-B9F7-F6F5749DBA52}" destId="{27BE18E4-EEE0-492F-839B-F4CEC36F3167}" srcOrd="1" destOrd="0" parTransId="{FC50F6FA-1A8E-4DF9-9B2B-DAE2791CB219}" sibTransId="{B3693E8A-1C3B-4ACD-9F1E-F1F4EFD801AA}"/>
    <dgm:cxn modelId="{78C9E7B6-3720-485E-8A44-3EC89F6FDF92}" type="presOf" srcId="{BDAF20A9-46C4-4DA7-8A77-54957D25A93F}" destId="{CB61F3D4-C772-49F4-A993-F20C6AA6297C}" srcOrd="0" destOrd="0" presId="urn:microsoft.com/office/officeart/2005/8/layout/radial5"/>
    <dgm:cxn modelId="{4B3274D1-CC23-4EBE-95EE-1709860BA650}" type="presParOf" srcId="{E14740EE-6C6A-4AD4-BBBE-F56ABA158961}" destId="{0D9C4C9E-1CFE-4EB6-AD82-B1FE7171BE79}" srcOrd="0" destOrd="0" presId="urn:microsoft.com/office/officeart/2005/8/layout/radial5"/>
    <dgm:cxn modelId="{3E02ADB5-87FC-4525-ACBB-2C385B1A79BB}" type="presParOf" srcId="{E14740EE-6C6A-4AD4-BBBE-F56ABA158961}" destId="{1D9F34EB-58CF-491A-87F8-335900AEAF4B}" srcOrd="1" destOrd="0" presId="urn:microsoft.com/office/officeart/2005/8/layout/radial5"/>
    <dgm:cxn modelId="{D80B55E3-6824-4694-AE45-14A239578B8F}" type="presParOf" srcId="{1D9F34EB-58CF-491A-87F8-335900AEAF4B}" destId="{5078A3C6-49E9-4416-B40E-A647BF3E1692}" srcOrd="0" destOrd="0" presId="urn:microsoft.com/office/officeart/2005/8/layout/radial5"/>
    <dgm:cxn modelId="{08C98F28-2A31-42F3-B446-7D7301A77BC1}" type="presParOf" srcId="{E14740EE-6C6A-4AD4-BBBE-F56ABA158961}" destId="{C263CCD5-1FC1-4981-9219-1C85179E3DA2}" srcOrd="2" destOrd="0" presId="urn:microsoft.com/office/officeart/2005/8/layout/radial5"/>
    <dgm:cxn modelId="{912B1FA9-0225-4C8A-A2D4-D52D672CB246}" type="presParOf" srcId="{E14740EE-6C6A-4AD4-BBBE-F56ABA158961}" destId="{2333D4A2-44F4-4CD2-9ACD-FC67C0BF02BD}" srcOrd="3" destOrd="0" presId="urn:microsoft.com/office/officeart/2005/8/layout/radial5"/>
    <dgm:cxn modelId="{03990832-C99F-4B15-B597-5C0011CAAD6F}" type="presParOf" srcId="{2333D4A2-44F4-4CD2-9ACD-FC67C0BF02BD}" destId="{66457206-4E5A-477C-9748-3E1F006E0084}" srcOrd="0" destOrd="0" presId="urn:microsoft.com/office/officeart/2005/8/layout/radial5"/>
    <dgm:cxn modelId="{024AFFBA-F09E-4BFA-9585-A4317B291CDB}" type="presParOf" srcId="{E14740EE-6C6A-4AD4-BBBE-F56ABA158961}" destId="{77EA7FC2-B88E-4CC5-A5AB-258D55897344}" srcOrd="4" destOrd="0" presId="urn:microsoft.com/office/officeart/2005/8/layout/radial5"/>
    <dgm:cxn modelId="{7F548975-570B-430D-8A8E-6F93E8CD5809}" type="presParOf" srcId="{E14740EE-6C6A-4AD4-BBBE-F56ABA158961}" destId="{9414EA2E-D9F4-411F-8509-E9509D15F6A2}" srcOrd="5" destOrd="0" presId="urn:microsoft.com/office/officeart/2005/8/layout/radial5"/>
    <dgm:cxn modelId="{017BAC3C-25DA-409E-9698-A937C60EE390}" type="presParOf" srcId="{9414EA2E-D9F4-411F-8509-E9509D15F6A2}" destId="{AB9DE7AC-2E47-4591-8881-EEE440EB03C3}" srcOrd="0" destOrd="0" presId="urn:microsoft.com/office/officeart/2005/8/layout/radial5"/>
    <dgm:cxn modelId="{E0D343C9-29A9-4A27-97B6-218D8D954E65}" type="presParOf" srcId="{E14740EE-6C6A-4AD4-BBBE-F56ABA158961}" destId="{8992F84C-87D2-4D05-B58C-B74EF0805906}" srcOrd="6" destOrd="0" presId="urn:microsoft.com/office/officeart/2005/8/layout/radial5"/>
    <dgm:cxn modelId="{17C097D2-CAF9-466B-9D54-7D2B80CB9223}" type="presParOf" srcId="{E14740EE-6C6A-4AD4-BBBE-F56ABA158961}" destId="{B1C8B017-7325-477C-82AB-815FD3BFF367}" srcOrd="7" destOrd="0" presId="urn:microsoft.com/office/officeart/2005/8/layout/radial5"/>
    <dgm:cxn modelId="{3C7070EA-D0EC-441D-9629-38D24E838005}" type="presParOf" srcId="{B1C8B017-7325-477C-82AB-815FD3BFF367}" destId="{966E0451-55DF-4578-A1A6-950053553E84}" srcOrd="0" destOrd="0" presId="urn:microsoft.com/office/officeart/2005/8/layout/radial5"/>
    <dgm:cxn modelId="{20E627F9-AC27-4F9E-BBCD-1934AB8CB26D}" type="presParOf" srcId="{E14740EE-6C6A-4AD4-BBBE-F56ABA158961}" destId="{D0889B69-D2A7-49C4-925A-03A9A816FE08}" srcOrd="8" destOrd="0" presId="urn:microsoft.com/office/officeart/2005/8/layout/radial5"/>
    <dgm:cxn modelId="{CD6E5B46-DE14-4354-A10D-727AFD9497FC}" type="presParOf" srcId="{E14740EE-6C6A-4AD4-BBBE-F56ABA158961}" destId="{7F7399B9-FEBE-4560-8C41-6786ACBF88DD}" srcOrd="9" destOrd="0" presId="urn:microsoft.com/office/officeart/2005/8/layout/radial5"/>
    <dgm:cxn modelId="{59B47F93-1692-40A3-957C-E78C978155A4}" type="presParOf" srcId="{7F7399B9-FEBE-4560-8C41-6786ACBF88DD}" destId="{AFC6B544-5D74-4E15-BE6C-8614284967AE}" srcOrd="0" destOrd="0" presId="urn:microsoft.com/office/officeart/2005/8/layout/radial5"/>
    <dgm:cxn modelId="{44B82C79-BD86-4A98-BC7D-17A309ED300D}" type="presParOf" srcId="{E14740EE-6C6A-4AD4-BBBE-F56ABA158961}" destId="{B6EA08D2-3DA2-4368-BC4D-10AE933D8F93}" srcOrd="10" destOrd="0" presId="urn:microsoft.com/office/officeart/2005/8/layout/radial5"/>
    <dgm:cxn modelId="{1237FC27-5C7A-47A2-AFEE-6D73246C43AC}" type="presParOf" srcId="{E14740EE-6C6A-4AD4-BBBE-F56ABA158961}" destId="{DF28C260-0A83-45AE-9221-CD6FD9028CBF}" srcOrd="11" destOrd="0" presId="urn:microsoft.com/office/officeart/2005/8/layout/radial5"/>
    <dgm:cxn modelId="{21106E73-4A9E-4BB7-845B-26D946E69B1C}" type="presParOf" srcId="{DF28C260-0A83-45AE-9221-CD6FD9028CBF}" destId="{2F240283-2947-438F-8B1A-1BF3C2500230}" srcOrd="0" destOrd="0" presId="urn:microsoft.com/office/officeart/2005/8/layout/radial5"/>
    <dgm:cxn modelId="{B25EBA67-85EE-4D14-BE51-B2AF0AC0E014}" type="presParOf" srcId="{E14740EE-6C6A-4AD4-BBBE-F56ABA158961}" destId="{9F2FB8BC-C0B2-474E-8D60-8EAC7910F00F}" srcOrd="12" destOrd="0" presId="urn:microsoft.com/office/officeart/2005/8/layout/radial5"/>
    <dgm:cxn modelId="{E32602AD-BA30-443E-A64E-53C8055CEDBA}" type="presParOf" srcId="{E14740EE-6C6A-4AD4-BBBE-F56ABA158961}" destId="{B53ACCA2-199E-4D03-8790-ADABBE898D8C}" srcOrd="13" destOrd="0" presId="urn:microsoft.com/office/officeart/2005/8/layout/radial5"/>
    <dgm:cxn modelId="{08350F18-2DAD-4E91-8174-70C587834464}" type="presParOf" srcId="{B53ACCA2-199E-4D03-8790-ADABBE898D8C}" destId="{96894E38-35AB-49AA-8594-19F577EFECA3}" srcOrd="0" destOrd="0" presId="urn:microsoft.com/office/officeart/2005/8/layout/radial5"/>
    <dgm:cxn modelId="{85A56797-0D4A-44D1-950D-54C008298620}" type="presParOf" srcId="{E14740EE-6C6A-4AD4-BBBE-F56ABA158961}" destId="{0A2E83D9-A923-4E82-B8D4-A6A942960C84}" srcOrd="14" destOrd="0" presId="urn:microsoft.com/office/officeart/2005/8/layout/radial5"/>
    <dgm:cxn modelId="{0ECF6B44-1F0D-4F92-9B86-EBC42BC8E2AC}" type="presParOf" srcId="{E14740EE-6C6A-4AD4-BBBE-F56ABA158961}" destId="{A3561A1C-4AE1-4D24-842F-91616AE7F601}" srcOrd="15" destOrd="0" presId="urn:microsoft.com/office/officeart/2005/8/layout/radial5"/>
    <dgm:cxn modelId="{7E039DFE-709D-42B8-A2FB-EDA50BFD88E1}" type="presParOf" srcId="{A3561A1C-4AE1-4D24-842F-91616AE7F601}" destId="{F6ED9BBB-E31C-4CE0-A64E-4DD86CB7C1FF}" srcOrd="0" destOrd="0" presId="urn:microsoft.com/office/officeart/2005/8/layout/radial5"/>
    <dgm:cxn modelId="{42580BE8-5FC3-499F-BD6C-BD821527F89E}" type="presParOf" srcId="{E14740EE-6C6A-4AD4-BBBE-F56ABA158961}" destId="{CB61F3D4-C772-49F4-A993-F20C6AA6297C}" srcOrd="16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0A3553-A5D4-4EAF-AAD5-F8F6A257B41D}">
      <dsp:nvSpPr>
        <dsp:cNvPr id="0" name=""/>
        <dsp:cNvSpPr/>
      </dsp:nvSpPr>
      <dsp:spPr>
        <a:xfrm>
          <a:off x="2" y="0"/>
          <a:ext cx="8538877" cy="1310839"/>
        </a:xfrm>
        <a:prstGeom prst="rightArrow">
          <a:avLst/>
        </a:prstGeom>
        <a:solidFill>
          <a:schemeClr val="bg2">
            <a:lumMod val="5000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AC60A6F-E741-451E-A964-F14B916B6EE4}">
      <dsp:nvSpPr>
        <dsp:cNvPr id="0" name=""/>
        <dsp:cNvSpPr/>
      </dsp:nvSpPr>
      <dsp:spPr>
        <a:xfrm>
          <a:off x="1824" y="393251"/>
          <a:ext cx="2009508" cy="5243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Splash Screen</a:t>
          </a:r>
          <a:endParaRPr lang="en-US" sz="2300" kern="1200" dirty="0"/>
        </a:p>
      </dsp:txBody>
      <dsp:txXfrm>
        <a:off x="27420" y="418847"/>
        <a:ext cx="1958316" cy="473143"/>
      </dsp:txXfrm>
    </dsp:sp>
    <dsp:sp modelId="{A8FC607A-5A4F-4C54-B5B0-18460E96EFEC}">
      <dsp:nvSpPr>
        <dsp:cNvPr id="0" name=""/>
        <dsp:cNvSpPr/>
      </dsp:nvSpPr>
      <dsp:spPr>
        <a:xfrm>
          <a:off x="2177065" y="393251"/>
          <a:ext cx="2009508" cy="5243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Start Screen</a:t>
          </a:r>
          <a:endParaRPr lang="en-US" sz="2300" kern="1200" dirty="0"/>
        </a:p>
      </dsp:txBody>
      <dsp:txXfrm>
        <a:off x="2202661" y="418847"/>
        <a:ext cx="1958316" cy="473143"/>
      </dsp:txXfrm>
    </dsp:sp>
    <dsp:sp modelId="{6B582B34-C60D-4B47-8DAE-794587694608}">
      <dsp:nvSpPr>
        <dsp:cNvPr id="0" name=""/>
        <dsp:cNvSpPr/>
      </dsp:nvSpPr>
      <dsp:spPr>
        <a:xfrm>
          <a:off x="4352307" y="393251"/>
          <a:ext cx="2009508" cy="5243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Game Screen</a:t>
          </a:r>
          <a:endParaRPr lang="en-US" sz="2300" kern="1200" dirty="0"/>
        </a:p>
      </dsp:txBody>
      <dsp:txXfrm>
        <a:off x="4377903" y="418847"/>
        <a:ext cx="1958316" cy="473143"/>
      </dsp:txXfrm>
    </dsp:sp>
    <dsp:sp modelId="{E27C4846-8E84-4A10-A2E2-D7949B3675F5}">
      <dsp:nvSpPr>
        <dsp:cNvPr id="0" name=""/>
        <dsp:cNvSpPr/>
      </dsp:nvSpPr>
      <dsp:spPr>
        <a:xfrm>
          <a:off x="6527548" y="393251"/>
          <a:ext cx="2009508" cy="52433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algn="ctr" rotWithShape="0">
            <a:srgbClr val="000000">
              <a:alpha val="69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200000"/>
          </a:lightRig>
        </a:scene3d>
        <a:sp3d prstMaterial="plastic"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Score Screen</a:t>
          </a:r>
          <a:endParaRPr lang="en-US" sz="2300" kern="1200" dirty="0"/>
        </a:p>
      </dsp:txBody>
      <dsp:txXfrm>
        <a:off x="6553144" y="418847"/>
        <a:ext cx="1958316" cy="4731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9C4C9E-1CFE-4EB6-AD82-B1FE7171BE79}">
      <dsp:nvSpPr>
        <dsp:cNvPr id="0" name=""/>
        <dsp:cNvSpPr/>
      </dsp:nvSpPr>
      <dsp:spPr>
        <a:xfrm>
          <a:off x="4540842" y="1918292"/>
          <a:ext cx="1281514" cy="12815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Main Class/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Game Controller</a:t>
          </a:r>
          <a:endParaRPr lang="en-US" sz="1500" kern="1200" dirty="0"/>
        </a:p>
      </dsp:txBody>
      <dsp:txXfrm>
        <a:off x="4728515" y="2105965"/>
        <a:ext cx="906168" cy="906168"/>
      </dsp:txXfrm>
    </dsp:sp>
    <dsp:sp modelId="{1D9F34EB-58CF-491A-87F8-335900AEAF4B}">
      <dsp:nvSpPr>
        <dsp:cNvPr id="0" name=""/>
        <dsp:cNvSpPr/>
      </dsp:nvSpPr>
      <dsp:spPr>
        <a:xfrm rot="16200000">
          <a:off x="4984420" y="1339559"/>
          <a:ext cx="394359" cy="4357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5043574" y="1485856"/>
        <a:ext cx="276051" cy="261428"/>
      </dsp:txXfrm>
    </dsp:sp>
    <dsp:sp modelId="{C263CCD5-1FC1-4981-9219-1C85179E3DA2}">
      <dsp:nvSpPr>
        <dsp:cNvPr id="0" name=""/>
        <dsp:cNvSpPr/>
      </dsp:nvSpPr>
      <dsp:spPr>
        <a:xfrm>
          <a:off x="4604918" y="20855"/>
          <a:ext cx="1153362" cy="11533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AI Subsystem</a:t>
          </a:r>
          <a:endParaRPr lang="en-US" sz="1400" kern="1200" dirty="0"/>
        </a:p>
      </dsp:txBody>
      <dsp:txXfrm>
        <a:off x="4773824" y="189761"/>
        <a:ext cx="815550" cy="815550"/>
      </dsp:txXfrm>
    </dsp:sp>
    <dsp:sp modelId="{2333D4A2-44F4-4CD2-9ACD-FC67C0BF02BD}">
      <dsp:nvSpPr>
        <dsp:cNvPr id="0" name=""/>
        <dsp:cNvSpPr/>
      </dsp:nvSpPr>
      <dsp:spPr>
        <a:xfrm rot="18900000">
          <a:off x="5692681" y="1632931"/>
          <a:ext cx="394359" cy="4357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5710007" y="1761902"/>
        <a:ext cx="276051" cy="261428"/>
      </dsp:txXfrm>
    </dsp:sp>
    <dsp:sp modelId="{77EA7FC2-B88E-4CC5-A5AB-258D55897344}">
      <dsp:nvSpPr>
        <dsp:cNvPr id="0" name=""/>
        <dsp:cNvSpPr/>
      </dsp:nvSpPr>
      <dsp:spPr>
        <a:xfrm>
          <a:off x="5991917" y="595369"/>
          <a:ext cx="1153362" cy="11533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Physics </a:t>
          </a:r>
          <a:r>
            <a:rPr lang="en-US" sz="1400" kern="1200" dirty="0" err="1" smtClean="0"/>
            <a:t>Subsytem</a:t>
          </a:r>
          <a:endParaRPr lang="en-US" sz="1400" kern="1200" dirty="0"/>
        </a:p>
      </dsp:txBody>
      <dsp:txXfrm>
        <a:off x="6160823" y="764275"/>
        <a:ext cx="815550" cy="815550"/>
      </dsp:txXfrm>
    </dsp:sp>
    <dsp:sp modelId="{9414EA2E-D9F4-411F-8509-E9509D15F6A2}">
      <dsp:nvSpPr>
        <dsp:cNvPr id="0" name=""/>
        <dsp:cNvSpPr/>
      </dsp:nvSpPr>
      <dsp:spPr>
        <a:xfrm rot="21505891">
          <a:off x="5993710" y="2313291"/>
          <a:ext cx="413727" cy="4357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5993733" y="2402133"/>
        <a:ext cx="289609" cy="261428"/>
      </dsp:txXfrm>
    </dsp:sp>
    <dsp:sp modelId="{8992F84C-87D2-4D05-B58C-B74EF0805906}">
      <dsp:nvSpPr>
        <dsp:cNvPr id="0" name=""/>
        <dsp:cNvSpPr/>
      </dsp:nvSpPr>
      <dsp:spPr>
        <a:xfrm>
          <a:off x="6602225" y="1927678"/>
          <a:ext cx="1153362" cy="11533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Menu Controller</a:t>
          </a:r>
          <a:endParaRPr lang="en-US" sz="1400" kern="1200" dirty="0"/>
        </a:p>
      </dsp:txBody>
      <dsp:txXfrm>
        <a:off x="6771131" y="2096584"/>
        <a:ext cx="815550" cy="815550"/>
      </dsp:txXfrm>
    </dsp:sp>
    <dsp:sp modelId="{B1C8B017-7325-477C-82AB-815FD3BFF367}">
      <dsp:nvSpPr>
        <dsp:cNvPr id="0" name=""/>
        <dsp:cNvSpPr/>
      </dsp:nvSpPr>
      <dsp:spPr>
        <a:xfrm rot="2605892">
          <a:off x="5714989" y="3041987"/>
          <a:ext cx="413727" cy="4357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5731981" y="3086465"/>
        <a:ext cx="289609" cy="261428"/>
      </dsp:txXfrm>
    </dsp:sp>
    <dsp:sp modelId="{D0889B69-D2A7-49C4-925A-03A9A816FE08}">
      <dsp:nvSpPr>
        <dsp:cNvPr id="0" name=""/>
        <dsp:cNvSpPr/>
      </dsp:nvSpPr>
      <dsp:spPr>
        <a:xfrm>
          <a:off x="6055899" y="3356006"/>
          <a:ext cx="1153362" cy="11533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Social Media Handler</a:t>
          </a:r>
          <a:endParaRPr lang="en-US" sz="1400" kern="1200" dirty="0"/>
        </a:p>
      </dsp:txBody>
      <dsp:txXfrm>
        <a:off x="6224805" y="3524912"/>
        <a:ext cx="815550" cy="815550"/>
      </dsp:txXfrm>
    </dsp:sp>
    <dsp:sp modelId="{7F7399B9-FEBE-4560-8C41-6786ACBF88DD}">
      <dsp:nvSpPr>
        <dsp:cNvPr id="0" name=""/>
        <dsp:cNvSpPr/>
      </dsp:nvSpPr>
      <dsp:spPr>
        <a:xfrm rot="5305183">
          <a:off x="5006605" y="3352921"/>
          <a:ext cx="405812" cy="4357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5065798" y="3379215"/>
        <a:ext cx="284068" cy="261428"/>
      </dsp:txXfrm>
    </dsp:sp>
    <dsp:sp modelId="{B6EA08D2-3DA2-4368-BC4D-10AE933D8F93}">
      <dsp:nvSpPr>
        <dsp:cNvPr id="0" name=""/>
        <dsp:cNvSpPr/>
      </dsp:nvSpPr>
      <dsp:spPr>
        <a:xfrm>
          <a:off x="4659608" y="3964737"/>
          <a:ext cx="1153362" cy="11533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Input Handler</a:t>
          </a:r>
          <a:endParaRPr lang="en-US" sz="1400" kern="1200" dirty="0"/>
        </a:p>
      </dsp:txBody>
      <dsp:txXfrm>
        <a:off x="4828514" y="4133643"/>
        <a:ext cx="815550" cy="815550"/>
      </dsp:txXfrm>
    </dsp:sp>
    <dsp:sp modelId="{DF28C260-0A83-45AE-9221-CD6FD9028CBF}">
      <dsp:nvSpPr>
        <dsp:cNvPr id="0" name=""/>
        <dsp:cNvSpPr/>
      </dsp:nvSpPr>
      <dsp:spPr>
        <a:xfrm rot="7984264">
          <a:off x="4318374" y="3062211"/>
          <a:ext cx="378380" cy="4357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10800000">
        <a:off x="4413891" y="3107893"/>
        <a:ext cx="264866" cy="261428"/>
      </dsp:txXfrm>
    </dsp:sp>
    <dsp:sp modelId="{9F2FB8BC-C0B2-474E-8D60-8EAC7910F00F}">
      <dsp:nvSpPr>
        <dsp:cNvPr id="0" name=""/>
        <dsp:cNvSpPr/>
      </dsp:nvSpPr>
      <dsp:spPr>
        <a:xfrm>
          <a:off x="3285980" y="3393243"/>
          <a:ext cx="1153362" cy="11533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Sound Manager</a:t>
          </a:r>
          <a:endParaRPr lang="en-US" sz="1400" kern="1200" dirty="0"/>
        </a:p>
      </dsp:txBody>
      <dsp:txXfrm>
        <a:off x="3454886" y="3562149"/>
        <a:ext cx="815550" cy="815550"/>
      </dsp:txXfrm>
    </dsp:sp>
    <dsp:sp modelId="{B53ACCA2-199E-4D03-8790-ADABBE898D8C}">
      <dsp:nvSpPr>
        <dsp:cNvPr id="0" name=""/>
        <dsp:cNvSpPr/>
      </dsp:nvSpPr>
      <dsp:spPr>
        <a:xfrm rot="10800000">
          <a:off x="3982787" y="2341192"/>
          <a:ext cx="394359" cy="4357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10800000">
        <a:off x="4101095" y="2428335"/>
        <a:ext cx="276051" cy="261428"/>
      </dsp:txXfrm>
    </dsp:sp>
    <dsp:sp modelId="{0A2E83D9-A923-4E82-B8D4-A6A942960C84}">
      <dsp:nvSpPr>
        <dsp:cNvPr id="0" name=""/>
        <dsp:cNvSpPr/>
      </dsp:nvSpPr>
      <dsp:spPr>
        <a:xfrm>
          <a:off x="2643405" y="1982368"/>
          <a:ext cx="1153362" cy="11533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Level Loading</a:t>
          </a:r>
          <a:endParaRPr lang="en-US" sz="1400" kern="1200" dirty="0"/>
        </a:p>
      </dsp:txBody>
      <dsp:txXfrm>
        <a:off x="2812311" y="2151274"/>
        <a:ext cx="815550" cy="815550"/>
      </dsp:txXfrm>
    </dsp:sp>
    <dsp:sp modelId="{A3561A1C-4AE1-4D24-842F-91616AE7F601}">
      <dsp:nvSpPr>
        <dsp:cNvPr id="0" name=""/>
        <dsp:cNvSpPr/>
      </dsp:nvSpPr>
      <dsp:spPr>
        <a:xfrm rot="13500000">
          <a:off x="4276158" y="1632931"/>
          <a:ext cx="394359" cy="4357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10800000">
        <a:off x="4377140" y="1761902"/>
        <a:ext cx="276051" cy="261428"/>
      </dsp:txXfrm>
    </dsp:sp>
    <dsp:sp modelId="{CB61F3D4-C772-49F4-A993-F20C6AA6297C}">
      <dsp:nvSpPr>
        <dsp:cNvPr id="0" name=""/>
        <dsp:cNvSpPr/>
      </dsp:nvSpPr>
      <dsp:spPr>
        <a:xfrm>
          <a:off x="3217919" y="595369"/>
          <a:ext cx="1153362" cy="11533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Hero Subsystem</a:t>
          </a:r>
          <a:endParaRPr lang="en-US" sz="1400" kern="1200" dirty="0"/>
        </a:p>
      </dsp:txBody>
      <dsp:txXfrm>
        <a:off x="3386825" y="764275"/>
        <a:ext cx="815550" cy="815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4-01-21T20:34:02.324"/>
    </inkml:context>
    <inkml:brush xml:id="br0">
      <inkml:brushProperty name="width" value="0.46667" units="cm"/>
      <inkml:brushProperty name="height" value="0.46667" units="cm"/>
      <inkml:brushProperty name="color" value="#FFF200"/>
      <inkml:brushProperty name="fitToCurve" value="1"/>
    </inkml:brush>
  </inkml:definitions>
  <inkml:trace contextRef="#ctx0" brushRef="#br0">0 0 0,'81'0'156,"-41"0"-109,0 40-31,1-40-1,-1 0 1,41 40 0,-41-40-1,0 0 1,121 81-1,-120-41 1,39 41-16,-39-81 16,39 0-1,-39 0 1,39 81 0,1-41-1,40 41-15,-40-41 16,-1-40-1,1 40 1,-41 1 0,0-41-1,41 80-15,-41-80 16,1 81 0,39-41-1,-39-40 1,39 121-1,1-121 1,0 40-16,39 1 16,42-1-1,-41-40 1,0 161 0,80-161-1,-160 41-15,39-1 16,1 41-1,40-81 1,-41 40 0,-39 41-1,80-81 1,40 80-16,-121-80 16,1 41-1,39-1 1,1 0-1,-41-40 1,41 40-16,-1 1 16,82 80-1,-82-41 1,203 1 0,-203-41-1,1 1 1,-41-1-16,0 41 15,1-81 1,-41 80 0,0-120 124,-41 40 95,-39 0-220,40 0 17,-1 0-17,-39 0 1,39 0-16,1 0 31,0 81 0,-1-41-15,1 41-16,-41-1 16,81 1-1,0-41 1,0 41-1,0-41 1,0 81 0,-80-40-16,80 40 15,-41-41 1,41-39 0,0 39-1,0 1 1,0-41-1,0 41 1,0-1 0,0 1 15,0 0-31,0 40 31,0-41 0,0-39-15,0-1 0,0 0-1,0 1 1,41-1 0,-41 40-1,80 1 1,-39 0-16,-1-41 15,0-40 1,1 81 0,-1-41-1,41 41 1,-41-41-16,81 81 16,-41 0-1,1-121 1,0 81-1,120-1 1,-120-80 0,0 40-16,-1-40 15,41 81 1,-40-81 0,40 0-1,0 40 1,0 1-1,0-41-15,-41 0 16,1 0 0,0 0-1,-1-41 1,41 41 0,-40 0-16,40-40 15,-41 40 1,-39-40-1,120-1 1,-161 1 0,81 0-16,-41 0 15,41-41 1,-81 0 0,80 41-1,-40-41 1,-40 41-1,81-41-15,-81 1 16,40 39 15,-40 1-15,41-41 0,-41-40-16,0 81 15,0 0 1,0-81-1,0 0 1,0 40 0,0-80-16,0 80 15,-41-40 1,1 41 0,40-81-1,0 120 1,-81-80-16,81 81 15,-80-81 1,40 40 0,40 1-1,-81 39 1,41-39 0,-41-41-16,0 81 15,1-41 1,-1 0-1,0 41 1,1 0 0,-41-41-16,81 41 15,-41-41 1,-40 81 0,40-40-1,1-1 1,-41 1-16,80 40 15,1 0 1,-81 0 0,81 0-1,-1 0 1,-79 0 0,-1 0-16,0 0 15,0 0 1,0 0-1,40 40 1,0 1 0,1-41-16,39 40 15,41 0 1,-40 1 31,0-41-32,0 40 1,40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12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96" units="1/cm"/>
          <inkml:channelProperty channel="Y" name="resolution" value="96" units="1/cm"/>
          <inkml:channelProperty channel="T" name="resolution" value="1" units="1/dev"/>
        </inkml:channelProperties>
      </inkml:inkSource>
      <inkml:timestamp xml:id="ts0" timeString="2014-01-21T20:34:26.031"/>
    </inkml:context>
    <inkml:brush xml:id="br0">
      <inkml:brushProperty name="width" value="0.46667" units="cm"/>
      <inkml:brushProperty name="height" value="0.46667" units="cm"/>
      <inkml:brushProperty name="color" value="#FF8000"/>
      <inkml:brushProperty name="fitToCurve" value="1"/>
    </inkml:brush>
  </inkml:definitions>
  <inkml:trace contextRef="#ctx0" brushRef="#br0">2385 511 0,'0'0'0,"0"0"16,-17 0-16,0-16 16,1-1-16,-1 1 15,-16-1-15,-17-16 16,17 17-16,-17-1 16,0 1-16,0-1 15,0 0-15,-16 1 16,-1-1-16,-16 1 15,16 16-15,-16 0 16,0 0-16,0 16 16,17 1-16,-1-17 15,17 16-15,0 1 16,-16 16-16,-34 33 0,-16 0 16,-1 17-16,1 16 15,16 1-15,17-1 16,16-33-16,17-16 15,1 32-15,15 1 16,1 16-16,0 17 16,0-17-16,-1 1 15,18-18-15,-18 1 16,1 0-16,0 32 16,16-15-16,-16 15 15,16 1-15,1-33 16,-1 0-16,17-1 15,0 1-15,17 16 16,-1 1-16,1-1 16,0 0-16,16 0 15,0 1-15,0-34 16,1-17-16,-1 17 16,0 1-16,17-1 15,17 16-15,-1 1 16,17 0-16,0 0 15,17-1-15,-17-16 16,-16 1-16,-17-18 16,0-16-16,-1 0 15,18 17-15,33 0 16,-17-1-16,17-16 16,-1 17-16,1-17 15,-17 0-15,0 0 16,1 0-16,-1 0 15,17 0-15,16 17 16,34-17-16,-34-16 16,-33-1-16,0 1 15,34-1-15,16-16 0,-17 0 16,17 0 0,-16 0-16,-34-16 0,0-1 15,0 1-15,33-1 16,1-16-16,-1 17 15,1-18-15,-18 1 16,-32 0-16,-1 0 16,1 0-16,-1 0 15,18 0-15,-1 0 16,0 0-16,0 0 16,-17 0-16,1 0 15,0-1-15,-18 1 16,1-16-16,0-1 15,-17 1-15,1-1 16,-1 0-16,0 1 16,0-17-16,1 16 15,-1 0-15,0-16 16,0 16-16,1-16 16,-1 0-16,0 0 15,-16 0-15,16 0 16,0-17-16,-16 17 15,0 0-15,-1-1 16,1 18-16,0-1 16,-1 1-16,1-1 15,-1 0-15,-16-16 16,0 0-16,0 16 16,0 1-16,0-17 15,0-1-15,0 18 16,0-1-16,0 1 15,0-1-15,-16-16 16,-1 16-16,1-16 16,-1 16-16,0 1 15,1-17-15,-1 16 16,0-16-16,1 0 16,-1 16-16,1 0 15,-1-16-15,0 17 16,-16-1-16,16 0 15,-16 1-15,16 16 0,-16 0 16,17 0-16,-18-17 16,1 0-16,0 17 15,0-16-15,-1 16 16,1-17-16,0 17 16,0 0-16,-1-17 15,1 17-15,0 0 16,-17-17-16,0 17 15,0 0-15,0 0 16,0 0-16,0 0 16,17 0-16,0 16 15,0 1-15,-1-1 16,18 1-16,-1-1 16,-16-16-16,-17 0 15,0 0-15,-16 0 16,-1 0-16,1 16 15,-1 1-15,17-1 16,-16 1-16,16-1 16,0 1-16,0-1 15,17 0-15,0 1 16,-1-1-16,1 1 16,0-1-16,-17 1 15,0 16-15,0 0 16,0 0-16,-16-17 15,-1 17-15,17 0 16,-16 0-16,16 0 16,0 0-16,0 0 15,17 0-15,0 0 16,-1 0-16,-16 0 16,1 0-16,-1 0 15,0 0-15,0 0 16,0 0-16,0 0 15,-16 0-15,16 0 16,0 0-16,17 0 16,-1 0-16,1 0 15,0 0-15,0 0 0,-1 0 16,1 0-16,0 0 16,0 0-16,-1 17 15,-32-1-15,-17 1 16,-67-1-16,0 1 15,17-1-15,-16 1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12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96" units="1/cm"/>
          <inkml:channelProperty channel="Y" name="resolution" value="96" units="1/cm"/>
          <inkml:channelProperty channel="T" name="resolution" value="1" units="1/dev"/>
        </inkml:channelProperties>
      </inkml:inkSource>
      <inkml:timestamp xml:id="ts0" timeString="2014-01-21T20:34:28.387"/>
    </inkml:context>
    <inkml:brush xml:id="br0">
      <inkml:brushProperty name="width" value="0.46667" units="cm"/>
      <inkml:brushProperty name="height" value="0.46667" units="cm"/>
      <inkml:brushProperty name="color" value="#FF8000"/>
      <inkml:brushProperty name="fitToCurve" value="1"/>
    </inkml:brush>
  </inkml:definitions>
  <inkml:trace contextRef="#ctx0" brushRef="#br0">0 0 0,'0'0'0,"0"0"16,0 0-16,0 0 15,0 17-15,0-1 16,0 1-16,0 0 15,16 16-15,1-17 16,0 17-16,-1-16 16,1-1-16,-1 1 15,1 16-15,16-17 16,-16 1-16,16 0 16,0 16-16,17 16 15,33 1-15,17-1 16,33 18-16,-16-18 15,-1 17-15,-33 1 16,34-1-16,32 16 16,1-15-16,16-1 15,-16 0-15,-17 0 16,33 17-16,34 16 0,-34 0 16,-33 1-16,0-1 15,33-17-15,51 1 16,-35 0-16,-32 0 15,66-1-15,50 34 16,-49-33-16,-84-17 16,49 17-16,85-1 15,-101-15-15,-50-34 16,34 16-16,0 1 16,165-1-16,-182-15 15,17-1-15,50 0 16,32 0-16,-65 0 15,-18-17-15,51 17 16,33 1-16,-34-1 16,-32 0-16,32 0 15,34 0-15,-34 17 16,-65-34-16,48 17 16,35 0-16,-18 0 15,-49 0-15,33 0 16,16-16-16,17 0 15,-66-1-15,-17 1 16,83-1-16,17-16 16,-50 17-16,-33-1 15,49-16-15,51 17 16,-84-17-16,-16 16 16,49 1-16,34-17 15,-34 0-15,-49 16 16,0-16-16,33 17 15,-17-17-15,-33 0 16,-17 0-16,17 0 16,50 16-16,17-16 15,-17 0-15,-67 0 16,1 0-16,32 0 16,1 0-16,0 0 15,-34 0-15,-33-16 16,33 16-16,34 0 0,50-17 15,-1 1 1,-66-1-16,17 1 0,66-1 16,0 1-1,-83-1-15,-33 1 0,16-1 16,34-16-16,33 0 16,-33 16-16,-34 1 15,-33-17-15,17 0 16,16 0-16,1 0 15,-1-1-15,-16 1 16,-17 0-16,0 0 16,-16 0-16,-17 17 15,-17-1-15,17-16 16,16 0-16,1 16 16,-1 1-16,17-17 15,-16 16-15,16-16 16,-16 17-16,-1-1 15,-16 0-15,0 1 16,-17-1-16,0 1 16,1 16-16,-1 0 15,0 0-15,0-17 16,1 1-16,-1 16 16,0 0-16,0-17 15,1 1-15,-1 16 16,-16-17-16,16 1 15,0 16-15,-16-17 16,16 17-16,0 0 16,1-16-16,-1-1 15,-17 17-15,18-17 16,-18 1-16,1 16 16,0 0-16,-1-17 15,1 1-15,-1-1 16,-16 1-16,17 16 15</inkml:trace>
  <inkml:trace contextRef="#ctx0" brushRef="#br0" timeOffset="904.2241">18008 1274 0,'0'0'0,"0"0"16,0 0-16,0 0 16,0 0-16,0 0 15,0 0-15,0 0 0,0 17 16,0-1-16,17 1 15,16-1-15,17 17 16,0 0-16,17 0 16,16 17-16,-17-17 15,17 17-15,0-1 16,34 1-16,16 0 16,17-1-16,-51-16 15,-16 0-15,1 17 16,15 0-16,-15 16 15,15-17-15,1 1 16,-17 0-16,0-1 16,-16-16-16,-17 0 15,-17 0-15,0 1 16,-16-18-16,0 1 16,-1-1-16,-16 1 15,0-1-15,0 1 16,0-1-16,-16 1 15,-18 16-15,-32 0 16,-17 17-16,-1-1 16,1 1-16,17 0 15,-1-1-15,-16 17 16,0-16-16,-17 16 16,0 0-16,17-16 15,17 0-15,-1-17 16,1 0-16,16 0 15,17 0-15,-1-17 16,18 1-16,-1-1 16,0 1-16,1 0 15,-1-1-15,1 1 16,-18-1-16,18 1 16,-1-1-16,0 1 15,1-1-15,-1-16 16,1 17-16,-1-17 15,17 0-15,0 0 16,0 0-16,-17-17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12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96" units="1/cm"/>
          <inkml:channelProperty channel="Y" name="resolution" value="96" units="1/cm"/>
          <inkml:channelProperty channel="T" name="resolution" value="1" units="1/dev"/>
        </inkml:channelProperties>
      </inkml:inkSource>
      <inkml:timestamp xml:id="ts0" timeString="2014-01-21T20:34:06.180"/>
    </inkml:context>
    <inkml:brush xml:id="br0">
      <inkml:brushProperty name="width" value="0.46667" units="cm"/>
      <inkml:brushProperty name="height" value="0.46667" units="cm"/>
      <inkml:brushProperty name="color" value="#FFF200"/>
      <inkml:brushProperty name="fitToCurve" value="1"/>
    </inkml:brush>
  </inkml:definitions>
  <inkml:trace contextRef="#ctx0" brushRef="#br0">1064 0 0,'0'0'0,"0"0"0,0 0 16,17 132-16,-1-99 0,1 17 15,-1 16-15,1 0 16,16 17-16,17-17 15,0 0-15,-17-16 16,1-1-16,-18 1 16,1-17-16,0 16 15,-1 1-15,1-17 16,-1 33-16,1-33 16,-17 0-16,0 17 15,0-17-15,0 0 16,0 0-16,0 0 15,0 1-15,0-1 16,0 0-16,0 0 16,0 0-16,0 0 15,0 0-15,0-16 16,0 16-16,0 0 16,0-17-16,0 1 15,0-1-15,0 1 16,0-1-16,0 1 15,0-17-15,0 0 16,0 0-16,0 0 16,0 0-16,0 0 15,0 0-15,-17 16 16,17-16-16,-49 17 16,-1-17-16,16 17 15,-15-17-15,15 0 16,1 0-16,0 0 15,-1 0-15,1 0 16,17 0-16,-1 0 0,-16 0 16,16 0-16,-16 0 15,0 16-15,-1-16 16,1 17-16,0-1 16,-17 1-16,0-1 15,0 1-15,0-17 16,0 16-16,0 1 15,17-1-15,0 1 16,0-17-16,-1 0 16,1 0-16,0 17 15,16-17-15,1 16 16,-1 1-16,-16-1 16,0 1-16,-1-1 15,1 1-15,0-17 16,0 0-16,16 0 15,0 0-15,1 0 16,-1 0-16,0 0 16,1 0-16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12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96" units="1/cm"/>
          <inkml:channelProperty channel="Y" name="resolution" value="96" units="1/cm"/>
          <inkml:channelProperty channel="T" name="resolution" value="1" units="1/dev"/>
        </inkml:channelProperties>
      </inkml:inkSource>
      <inkml:timestamp xml:id="ts0" timeString="2014-01-21T20:35:12.748"/>
    </inkml:context>
    <inkml:brush xml:id="br0">
      <inkml:brushProperty name="width" value="0.46667" units="cm"/>
      <inkml:brushProperty name="height" value="0.46667" units="cm"/>
      <inkml:brushProperty name="color" value="#3165BB"/>
      <inkml:brushProperty name="fitToCurve" value="1"/>
    </inkml:brush>
  </inkml:definitions>
  <inkml:trace contextRef="#ctx0" brushRef="#br0">1851 265 0,'0'0'0,"0"0"16,-17 0-16,1 0 16,-1 0-16,1 0 15,-1 17-15,0-17 16,1 0-16,-1 0 16,0 0-16,1 0 15,-1 0-15,1 0 16,-1 0-16,0 0 15,1 0-15,-1 0 16,-16 0-16,16 0 16,-16 0-16,0 0 15,-1 0-15,1 0 16,0 0-16,0 0 16,-1-17-16,1 1 15,0-1-15,0 1 16,-1 16-16,1-17 15,-17 17-15,0 0 16,17-16-16,-17 16 16,0 0-16,17 0 15,0 0-15,0 0 16,-1 0-16,1 0 16,0 0-16,-1 0 15,1 0-15,0 0 16,0 16-16,-1-16 15,1 17-15,0-1 16,16 1-16,-16-1 16,0 1-16,0-1 15,-1 1-15,18-1 16,-18 1-16,1 16 16,0 0-16,0 17 15,-1-1-15,1 1 0,16 16 16,1 0-1,-1 0-15,1-16 0,-1 0 16,0-1-16,17-16 16,0 0-16,0 1 15,0-1-15,0 0 16,0 0-16,0 16 16,0 1-16,17 0 15,0-17-15,-1 16 16,1 1-16,-1 0 15,1-1-15,0 1 16,-1-1-16,1-15 16,16 15-16,1-16 15,-18 0-15,17 0 16,1 0-16,-1 1 16,0-18-16,0 17 15,1 0-15,-1 0 16,0 0-16,17 1 15,0 15-15,16 1 16,1-1-16,33 1 16,-17 0-16,0-1 15,17-16-15,-17 0 16,0 0-16,0 1 16,17-1-16,16 0 15,17 0-15,0-17 16,-16 1-16,-34-1 15,0 1-15,34 0 16,99-1-16,-83-16 16,-17 0-16,-33 0 15,0 0-15,17 0 16,17 0-16,-18 0 16,118 0-16,-84 0 15,-50 0-15,-17 0 16,17 0-16,17-16 15,0 16-15,0-17 16,-1 0-16,-15 17 16,-1-16-16,-33 16 15,0 0-15,-17-17 16,0 1-16,0-1 16,1 1-16,-1-1 0,0 1 15,0-1-15,1 1 16,-1-1-16,0 0 15,0 1-15,1-1 16,16-16-16,-17 0 16,0 0-16,0 0 15,1 0-15,-1 0 16,0 0-16,0 0 16,-16 0-16,16 0 15,0 16-15,-16-16 16,0 0-16,-1 16 15,1-16-15,16 0 16,-16-16-16,-1-1 16,1-16-16,0 0 15,-1-1-15,1 18 16,0-1-16,-1 1 16,1-1-16,0 17 15,-17 0-15,0 0 16,0 0-16,0 0 15,0-1-15,0-15 16,0-1-16,0 1 16,0-1-16,-17-16 15,0 0-15,1 16 16,-1 0-16,0-16 16,-16 17-16,0-1 15,0 0-15,-17 1 16,0 16-16,0 0 15,0 0-15,0 16 16,-16-16-16,-1 16 16,17-16-16,0 17 15,0-1-15,1-16 16,-1 17-16,0-1 16,0 1-16,0-1 15,-16 0-15,-1-16 16,17 17-16,0-1 15,0 1-15,0-1 16,1 1-16,15-1 16,-16 17-16,17 0 0,0 0 15,0 0-15,-17 0 16,0 0-16,-100 0 16,67 0-16,17 17 15,-1-17-15,17 0 16,0 0-16,0 0 15,1 16-15,-1 1 16,0-1-16,17-16 16,-17 0-16,0 0 15,0 17-15,0-17 16,0 0-16,-66 0 16,33 0-16,16 0 15,1 0-15,16 0 16,0 0-16,16 0 15,1 0-15,0 0 16,0 0-16,-1-17 16,1 17-16,-17 0 15,17 0-15,-17 0 16,0 0-16,0 0 16,17 0-16,-17 0 15,0 0-15,0 17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12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96" units="1/cm"/>
          <inkml:channelProperty channel="Y" name="resolution" value="96" units="1/cm"/>
          <inkml:channelProperty channel="T" name="resolution" value="1" units="1/dev"/>
        </inkml:channelProperties>
      </inkml:inkSource>
      <inkml:timestamp xml:id="ts0" timeString="2014-01-21T20:35:14.154"/>
    </inkml:context>
    <inkml:brush xml:id="br0">
      <inkml:brushProperty name="width" value="0.46667" units="cm"/>
      <inkml:brushProperty name="height" value="0.46667" units="cm"/>
      <inkml:brushProperty name="color" value="#3165BB"/>
      <inkml:brushProperty name="fitToCurve" value="1"/>
    </inkml:brush>
  </inkml:definitions>
  <inkml:trace contextRef="#ctx0" brushRef="#br0">21 645 0,'0'0'15,"0"0"-15,0 17 16,-17-1-16,17 1 15,0-1-15,0 1 16,0 0-16,0-1 16,0 1-16,0 16 15,0-17-15,0 17 16,0-16-16,0-1 16,17 17-16,0-16 15,-1 16-15,17-16 16,1 16-16,-1-17 15,17 1-15,16 16 16,-16-17-16,0 18 16,17-1-16,-1 0 15,17 0-15,0 0 16,17 16-16,0-15 16,0-1-16,-17 0 15,-17 0-15,-16 0 16,0 0-16,17 0 15,-17 0-15,16 0 16,1 0-16,-1 0 16,-16-16-16,16 16 0,-16-16 15,0-1 1,0 1-16,0-1 16,-17-16-16,1 0 15,-18 0-15,1 0 0,-1 0 16,1 0-16,0 0 15,-1 0-15,1 0 16,-17 0-16,17 0 16,-17 0-16,0 0 15,0 0-15,0 0 16,0 0-16,0 0 16,0 0-16,16 0 15,-16 0-15,0 0 16,17 0-16,-1 0 15,1 0-15,-17 0 16,17 0-16,-17 0 16,16 0-16,-16 0 15,17 0-15,-17 0 16,0 0-16,0 0 16,0 0-16,0-16 15,17-17-15,-17-50 16,0-33-16,0 0 15,-17 34-15,17-1 16,-17 0-16,1-33 16,-1 1-16,0-1 15,1 0-15,-1 33 16,1 17-16,16 0 16,0 16-16,-17 17 15,17-16-15,-17 16 16,17-1-16,0 1 15,0-49-15,17-117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12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96" units="1/cm"/>
          <inkml:channelProperty channel="Y" name="resolution" value="96" units="1/cm"/>
          <inkml:channelProperty channel="T" name="resolution" value="1" units="1/dev"/>
        </inkml:channelProperties>
      </inkml:inkSource>
      <inkml:timestamp xml:id="ts0" timeString="2014-01-21T20:35:15.308"/>
    </inkml:context>
    <inkml:brush xml:id="br0">
      <inkml:brushProperty name="width" value="0.46667" units="cm"/>
      <inkml:brushProperty name="height" value="0.46667" units="cm"/>
      <inkml:brushProperty name="color" value="#3165BB"/>
      <inkml:brushProperty name="fitToCurve" value="1"/>
    </inkml:brush>
  </inkml:definitions>
  <inkml:trace contextRef="#ctx0" brushRef="#br0">0 0 0,'0'0'16,"0"0"-16,0 0 16,0 0-16,0 0 15,0 0-15,0 0 16,0 0-16,0 0 16,0 16-16,0-16 15,0 0-15,0 17 16,17-1-16,-1 1 15,1-1-15,0 1 16,-1-1-16,17 1 16,1-1-16,-1 1 15,17-1-15,16 18 16,-16-18-16,0 17 16,0 0-16,17 17 0,-1 0 15,1-1 1,16 17-16,17 0 0,-17 1 15,0-1-15,-33-17 16,16 1-16,-16 0 16,0-17-16,0 16 15,16 1-15,1 0 16,-1-1-16,1 17 16,16 1-16,-16-1 15,-1 0-15,1 0 16,-18-16-16,1-1 15,-16 1-15,-1-17 16,0 0-16,-16-16 16,-1-1-16,1 1 15,0-1-15,-1 1 16,1-1-16,0 1 16,-1-1-16,1 1 15,-1-1-15,1 1 16,0 0-16,-1-1 15,1 1-15,0-1 16,-1 1-16,1-1 16,16 1-16,0-1 15</inkml:trace>
</inkml:ink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3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18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1061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4912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98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4696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2237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749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61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00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41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543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113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411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4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4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24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E4F7093-8A08-44F5-81F2-8A30F3A10322}" type="datetimeFigureOut">
              <a:rPr lang="en-US" smtClean="0"/>
              <a:t>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ECCAFBC-91BD-4DE6-98BB-F242DAC32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84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.emf"/><Relationship Id="rId2" Type="http://schemas.openxmlformats.org/officeDocument/2006/relationships/image" Target="../media/image7.png"/><Relationship Id="rId1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customXml" Target="../ink/ink4.xml"/><Relationship Id="rId14" Type="http://schemas.openxmlformats.org/officeDocument/2006/relationships/image" Target="../media/image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Advanced Mobile Games </a:t>
            </a:r>
            <a:br>
              <a:rPr lang="en-US" dirty="0" smtClean="0"/>
            </a:br>
            <a:r>
              <a:rPr lang="en-US" dirty="0" smtClean="0"/>
              <a:t> CSCI 526</a:t>
            </a:r>
            <a:br>
              <a:rPr lang="en-US" dirty="0" smtClean="0"/>
            </a:br>
            <a:r>
              <a:rPr lang="en-US" dirty="0" smtClean="0"/>
              <a:t>myth smash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Game Flow Document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95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806871"/>
          </a:xfrm>
        </p:spPr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4399" y="914857"/>
            <a:ext cx="10363826" cy="5512837"/>
          </a:xfrm>
        </p:spPr>
        <p:txBody>
          <a:bodyPr numCol="2">
            <a:normAutofit/>
          </a:bodyPr>
          <a:lstStyle/>
          <a:p>
            <a:r>
              <a:rPr lang="en-US" dirty="0" smtClean="0"/>
              <a:t>Game Flow</a:t>
            </a:r>
          </a:p>
          <a:p>
            <a:r>
              <a:rPr lang="en-US" dirty="0" smtClean="0"/>
              <a:t>Physics</a:t>
            </a:r>
          </a:p>
          <a:p>
            <a:r>
              <a:rPr lang="en-US" dirty="0" smtClean="0"/>
              <a:t>Hero and combat system</a:t>
            </a:r>
          </a:p>
          <a:p>
            <a:r>
              <a:rPr lang="en-US" dirty="0" smtClean="0"/>
              <a:t>Animation</a:t>
            </a:r>
          </a:p>
          <a:p>
            <a:r>
              <a:rPr lang="en-US" dirty="0" err="1" smtClean="0"/>
              <a:t>ai</a:t>
            </a:r>
            <a:r>
              <a:rPr lang="en-US" dirty="0" smtClean="0"/>
              <a:t>/</a:t>
            </a:r>
            <a:r>
              <a:rPr lang="en-US" dirty="0" err="1" smtClean="0"/>
              <a:t>enEmies</a:t>
            </a:r>
            <a:endParaRPr lang="en-US" dirty="0"/>
          </a:p>
          <a:p>
            <a:r>
              <a:rPr lang="en-US" dirty="0" smtClean="0"/>
              <a:t>Level generation</a:t>
            </a:r>
          </a:p>
          <a:p>
            <a:r>
              <a:rPr lang="en-US" dirty="0" smtClean="0"/>
              <a:t>Particles/effect</a:t>
            </a:r>
          </a:p>
          <a:p>
            <a:r>
              <a:rPr lang="en-US" dirty="0" smtClean="0"/>
              <a:t>Inventory/store</a:t>
            </a:r>
          </a:p>
          <a:p>
            <a:r>
              <a:rPr lang="en-US" dirty="0" err="1" smtClean="0"/>
              <a:t>Ui</a:t>
            </a:r>
            <a:endParaRPr lang="en-US" dirty="0" smtClean="0"/>
          </a:p>
          <a:p>
            <a:r>
              <a:rPr lang="en-US" dirty="0" smtClean="0"/>
              <a:t>Input controls</a:t>
            </a:r>
          </a:p>
          <a:p>
            <a:r>
              <a:rPr lang="en-US" dirty="0" smtClean="0"/>
              <a:t>Music/sound</a:t>
            </a:r>
          </a:p>
          <a:p>
            <a:r>
              <a:rPr lang="en-US" dirty="0" smtClean="0"/>
              <a:t>Social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940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591718"/>
          </a:xfrm>
        </p:spPr>
        <p:txBody>
          <a:bodyPr/>
          <a:lstStyle/>
          <a:p>
            <a:r>
              <a:rPr lang="en-US" dirty="0" smtClean="0"/>
              <a:t>Menus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4399" y="807233"/>
            <a:ext cx="10363826" cy="5849061"/>
          </a:xfrm>
        </p:spPr>
        <p:txBody>
          <a:bodyPr/>
          <a:lstStyle/>
          <a:p>
            <a:r>
              <a:rPr lang="en-US" dirty="0" smtClean="0"/>
              <a:t>Settings</a:t>
            </a:r>
          </a:p>
          <a:p>
            <a:pPr lvl="1"/>
            <a:r>
              <a:rPr lang="en-US" dirty="0"/>
              <a:t>About menu</a:t>
            </a:r>
          </a:p>
          <a:p>
            <a:pPr lvl="1"/>
            <a:r>
              <a:rPr lang="en-US" dirty="0"/>
              <a:t>Character customizing menu</a:t>
            </a:r>
          </a:p>
          <a:p>
            <a:pPr lvl="1"/>
            <a:r>
              <a:rPr lang="en-US" dirty="0"/>
              <a:t>Sound (on/off)</a:t>
            </a:r>
          </a:p>
          <a:p>
            <a:pPr lvl="1"/>
            <a:r>
              <a:rPr lang="en-US" dirty="0" smtClean="0"/>
              <a:t>Credits</a:t>
            </a:r>
          </a:p>
          <a:p>
            <a:r>
              <a:rPr lang="en-US" dirty="0"/>
              <a:t>Inventory/ </a:t>
            </a:r>
            <a:r>
              <a:rPr lang="en-US" dirty="0" smtClean="0"/>
              <a:t>shop</a:t>
            </a:r>
          </a:p>
          <a:p>
            <a:pPr lvl="1"/>
            <a:r>
              <a:rPr lang="en-US" dirty="0"/>
              <a:t>Buy Power ups</a:t>
            </a:r>
          </a:p>
          <a:p>
            <a:pPr marL="457200" lvl="2" indent="228600"/>
            <a:r>
              <a:rPr lang="en-US" dirty="0"/>
              <a:t>Buy new skins</a:t>
            </a:r>
          </a:p>
          <a:p>
            <a:pPr marL="457200" lvl="2" indent="228600"/>
            <a:r>
              <a:rPr lang="en-US" dirty="0"/>
              <a:t>Buy new characters</a:t>
            </a:r>
          </a:p>
          <a:p>
            <a:pPr marL="457200" lvl="2" indent="228600"/>
            <a:r>
              <a:rPr lang="en-US" dirty="0"/>
              <a:t>Buy </a:t>
            </a:r>
            <a:r>
              <a:rPr lang="en-US" dirty="0" smtClean="0"/>
              <a:t>weapons</a:t>
            </a:r>
          </a:p>
          <a:p>
            <a:r>
              <a:rPr lang="en-US" dirty="0" smtClean="0"/>
              <a:t>Social media sharing</a:t>
            </a:r>
          </a:p>
          <a:p>
            <a:pPr lvl="1"/>
            <a:r>
              <a:rPr lang="en-US" dirty="0" smtClean="0"/>
              <a:t>Sharing on </a:t>
            </a:r>
            <a:r>
              <a:rPr lang="en-US" dirty="0" err="1" smtClean="0"/>
              <a:t>facebook</a:t>
            </a:r>
            <a:r>
              <a:rPr lang="en-US" dirty="0" smtClean="0"/>
              <a:t>, twitter, </a:t>
            </a:r>
            <a:r>
              <a:rPr lang="en-US" dirty="0" err="1" smtClean="0"/>
              <a:t>pinterest</a:t>
            </a:r>
            <a:r>
              <a:rPr lang="en-US"/>
              <a:t> </a:t>
            </a:r>
            <a:r>
              <a:rPr lang="en-US" smtClean="0"/>
              <a:t>etc.</a:t>
            </a:r>
            <a:endParaRPr lang="en-US" dirty="0" smtClean="0"/>
          </a:p>
          <a:p>
            <a:pPr marL="457200" lvl="2" indent="228600"/>
            <a:endParaRPr lang="en-US" dirty="0" smtClean="0"/>
          </a:p>
          <a:p>
            <a:pPr marL="457200" lvl="2" indent="2286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533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menu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Tells about the game.</a:t>
            </a:r>
          </a:p>
          <a:p>
            <a:r>
              <a:rPr lang="en-US" dirty="0" smtClean="0"/>
              <a:t>Tells about the controls.</a:t>
            </a:r>
          </a:p>
          <a:p>
            <a:r>
              <a:rPr lang="en-US" dirty="0" smtClean="0"/>
              <a:t>Tells about various characters and weapon.</a:t>
            </a:r>
          </a:p>
          <a:p>
            <a:r>
              <a:rPr lang="en-US" dirty="0" smtClean="0"/>
              <a:t>Some tricks and tips.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748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-116999"/>
            <a:ext cx="10364451" cy="910376"/>
          </a:xfrm>
        </p:spPr>
        <p:txBody>
          <a:bodyPr/>
          <a:lstStyle/>
          <a:p>
            <a:r>
              <a:rPr lang="en-US" dirty="0" smtClean="0"/>
              <a:t>Character customizing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793377"/>
            <a:ext cx="10363826" cy="4997823"/>
          </a:xfrm>
        </p:spPr>
        <p:txBody>
          <a:bodyPr/>
          <a:lstStyle/>
          <a:p>
            <a:r>
              <a:rPr lang="en-US" dirty="0" smtClean="0"/>
              <a:t>Customize head gear.</a:t>
            </a:r>
          </a:p>
          <a:p>
            <a:r>
              <a:rPr lang="en-US" dirty="0" smtClean="0"/>
              <a:t>Customize skin color.</a:t>
            </a:r>
          </a:p>
          <a:p>
            <a:r>
              <a:rPr lang="en-US" dirty="0" smtClean="0"/>
              <a:t>Customize clothes.</a:t>
            </a:r>
          </a:p>
          <a:p>
            <a:r>
              <a:rPr lang="en-US" dirty="0" smtClean="0"/>
              <a:t>Select from various schemes like:</a:t>
            </a:r>
            <a:r>
              <a:rPr lang="en-US" dirty="0"/>
              <a:t> </a:t>
            </a:r>
            <a:r>
              <a:rPr lang="en-US" dirty="0" smtClean="0"/>
              <a:t>Power 90%, damage: 30% etc.</a:t>
            </a:r>
          </a:p>
          <a:p>
            <a:r>
              <a:rPr lang="en-US" dirty="0" smtClean="0"/>
              <a:t>Select weapons.</a:t>
            </a:r>
          </a:p>
          <a:p>
            <a:pPr marL="0" indent="0">
              <a:buNone/>
            </a:pPr>
            <a:r>
              <a:rPr lang="en-US" dirty="0" smtClean="0"/>
              <a:t>-- everything comes with a price. The price for custom items will be the coins/points you earn.</a:t>
            </a:r>
          </a:p>
        </p:txBody>
      </p:sp>
    </p:spTree>
    <p:extLst>
      <p:ext uri="{BB962C8B-B14F-4D97-AF65-F5344CB8AC3E}">
        <p14:creationId xmlns:p14="http://schemas.microsoft.com/office/powerpoint/2010/main" val="3024154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120976"/>
            <a:ext cx="10364451" cy="981684"/>
          </a:xfrm>
        </p:spPr>
        <p:txBody>
          <a:bodyPr/>
          <a:lstStyle/>
          <a:p>
            <a:r>
              <a:rPr lang="en-US" dirty="0" smtClean="0"/>
              <a:t>HERO AND COMBAT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264024"/>
            <a:ext cx="10363826" cy="5298141"/>
          </a:xfrm>
        </p:spPr>
        <p:txBody>
          <a:bodyPr>
            <a:normAutofit/>
          </a:bodyPr>
          <a:lstStyle/>
          <a:p>
            <a:r>
              <a:rPr lang="en-US" dirty="0" smtClean="0"/>
              <a:t>The hero CAN PERFORM 3 MAIN ACTIONS:</a:t>
            </a:r>
          </a:p>
          <a:p>
            <a:pPr lvl="1"/>
            <a:r>
              <a:rPr lang="en-US" dirty="0" smtClean="0"/>
              <a:t>ATTACK</a:t>
            </a:r>
          </a:p>
          <a:p>
            <a:pPr lvl="1"/>
            <a:r>
              <a:rPr lang="en-US" dirty="0" smtClean="0"/>
              <a:t>JUMP </a:t>
            </a:r>
          </a:p>
          <a:p>
            <a:pPr lvl="1"/>
            <a:r>
              <a:rPr lang="en-US" dirty="0" smtClean="0"/>
              <a:t>BLOCK</a:t>
            </a:r>
          </a:p>
          <a:p>
            <a:r>
              <a:rPr lang="en-US" dirty="0" smtClean="0"/>
              <a:t>PLAYABLE CHARACTERS WILL BE MYTHOLOGICAL CHARACTERS FROM DIFFERENT CULTURES (INDIAN, EGYPTIAN, GREEK AND POSSIBLY OTHERS)</a:t>
            </a:r>
          </a:p>
          <a:p>
            <a:r>
              <a:rPr lang="en-US" dirty="0" smtClean="0"/>
              <a:t>ABILITY TO CONTROL VEHICLES (Chariots) and ride or turn into animals (possibly sphinxes, legendary </a:t>
            </a:r>
            <a:r>
              <a:rPr lang="en-US" dirty="0" err="1" smtClean="0"/>
              <a:t>indian</a:t>
            </a:r>
            <a:r>
              <a:rPr lang="en-US" dirty="0" smtClean="0"/>
              <a:t> creatures such as the </a:t>
            </a:r>
            <a:r>
              <a:rPr lang="en-US" dirty="0" err="1" smtClean="0"/>
              <a:t>garuda</a:t>
            </a:r>
            <a:r>
              <a:rPr lang="en-US" dirty="0" smtClean="0"/>
              <a:t>, and more)</a:t>
            </a:r>
          </a:p>
        </p:txBody>
      </p:sp>
      <p:pic>
        <p:nvPicPr>
          <p:cNvPr id="4" name="Picture 3" descr="anu1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665879" y="4289958"/>
            <a:ext cx="2248482" cy="245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48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120976"/>
            <a:ext cx="10364451" cy="981684"/>
          </a:xfrm>
        </p:spPr>
        <p:txBody>
          <a:bodyPr/>
          <a:lstStyle/>
          <a:p>
            <a:r>
              <a:rPr lang="en-US" dirty="0" smtClean="0"/>
              <a:t>HERO AND COMBAT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264024"/>
            <a:ext cx="10363826" cy="5298141"/>
          </a:xfrm>
        </p:spPr>
        <p:txBody>
          <a:bodyPr>
            <a:normAutofit/>
          </a:bodyPr>
          <a:lstStyle/>
          <a:p>
            <a:r>
              <a:rPr lang="en-US" dirty="0" smtClean="0"/>
              <a:t>The hero’s weapon system will include:</a:t>
            </a:r>
          </a:p>
          <a:p>
            <a:pPr lvl="1"/>
            <a:r>
              <a:rPr lang="en-US" dirty="0" smtClean="0"/>
              <a:t>Main melee attack</a:t>
            </a:r>
          </a:p>
          <a:p>
            <a:pPr lvl="1"/>
            <a:r>
              <a:rPr lang="en-US" dirty="0" smtClean="0"/>
              <a:t>Ability to throw projectiles</a:t>
            </a:r>
          </a:p>
          <a:p>
            <a:pPr lvl="1"/>
            <a:r>
              <a:rPr lang="en-US" dirty="0" smtClean="0"/>
              <a:t>Special powers based on their mythological background</a:t>
            </a:r>
          </a:p>
          <a:p>
            <a:r>
              <a:rPr lang="en-US" dirty="0" smtClean="0"/>
              <a:t>The hero’s abilities and equipment will follow a </a:t>
            </a:r>
            <a:r>
              <a:rPr lang="en-US" dirty="0" err="1" smtClean="0"/>
              <a:t>diablo</a:t>
            </a:r>
            <a:r>
              <a:rPr lang="en-US" dirty="0" smtClean="0"/>
              <a:t>-style loot system.</a:t>
            </a:r>
          </a:p>
          <a:p>
            <a:pPr lvl="1"/>
            <a:r>
              <a:rPr lang="en-US" dirty="0" smtClean="0"/>
              <a:t>Players will be rewarded for opening hidden chests and defeating bosses</a:t>
            </a:r>
          </a:p>
          <a:p>
            <a:pPr lvl="1"/>
            <a:r>
              <a:rPr lang="en-US" dirty="0" smtClean="0"/>
              <a:t>rewards include new head or chest armor, new melee and projectile weapons, new special powers, and skill points to upgrade their abilities</a:t>
            </a:r>
          </a:p>
          <a:p>
            <a:pPr lvl="1"/>
            <a:r>
              <a:rPr lang="en-US" dirty="0" smtClean="0"/>
              <a:t>Players can choose which hero to play with. Each hero will begin with a specific gear and set of traits.</a:t>
            </a:r>
          </a:p>
          <a:p>
            <a:pPr lvl="1"/>
            <a:r>
              <a:rPr lang="en-US" dirty="0" smtClean="0"/>
              <a:t>These traits may include attack strength, speed, vitality, and more.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5" name="Picture 4" descr="murugan_the_god_of_war_by_molee-d4dacb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98321" y="889503"/>
            <a:ext cx="2750177" cy="206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772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Enemy and AI Subsystem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IN" dirty="0" smtClean="0"/>
              <a:t>Enemy instance creation according to the level of progress of the player in the game.</a:t>
            </a:r>
          </a:p>
          <a:p>
            <a:endParaRPr lang="en-IN" dirty="0" smtClean="0"/>
          </a:p>
          <a:p>
            <a:r>
              <a:rPr lang="en-IN" dirty="0" smtClean="0"/>
              <a:t>Handling different types of enemies.</a:t>
            </a:r>
          </a:p>
          <a:p>
            <a:endParaRPr lang="en-IN" dirty="0" smtClean="0"/>
          </a:p>
          <a:p>
            <a:r>
              <a:rPr lang="en-IN" dirty="0" smtClean="0"/>
              <a:t>Handling different types of attacks.</a:t>
            </a:r>
          </a:p>
          <a:p>
            <a:endParaRPr lang="en-IN" dirty="0"/>
          </a:p>
          <a:p>
            <a:r>
              <a:rPr lang="en-IN" dirty="0" smtClean="0"/>
              <a:t>Physics including Ragdoll and Explosions.</a:t>
            </a:r>
          </a:p>
        </p:txBody>
      </p:sp>
    </p:spTree>
    <p:extLst>
      <p:ext uri="{BB962C8B-B14F-4D97-AF65-F5344CB8AC3E}">
        <p14:creationId xmlns:p14="http://schemas.microsoft.com/office/powerpoint/2010/main" val="426543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Enemy types: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n-IN" dirty="0" smtClean="0"/>
              <a:t>Flying</a:t>
            </a:r>
          </a:p>
          <a:p>
            <a:endParaRPr lang="en-IN" dirty="0"/>
          </a:p>
          <a:p>
            <a:endParaRPr lang="en-IN" dirty="0" smtClean="0"/>
          </a:p>
          <a:p>
            <a:r>
              <a:rPr lang="en-IN" dirty="0" smtClean="0"/>
              <a:t>Walking</a:t>
            </a:r>
          </a:p>
          <a:p>
            <a:endParaRPr lang="en-IN" dirty="0"/>
          </a:p>
          <a:p>
            <a:endParaRPr lang="en-IN" dirty="0" smtClean="0"/>
          </a:p>
          <a:p>
            <a:r>
              <a:rPr lang="en-IN" dirty="0" smtClean="0"/>
              <a:t>Static 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513" y="1690688"/>
            <a:ext cx="8708571" cy="489857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2714177" y="2133657"/>
              <a:ext cx="2645280" cy="19166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30297" y="2049777"/>
                <a:ext cx="2813040" cy="20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6" name="Ink 15"/>
              <p14:cNvContentPartPr/>
              <p14:nvPr/>
            </p14:nvContentPartPr>
            <p14:xfrm>
              <a:off x="9733097" y="3553137"/>
              <a:ext cx="1992240" cy="17164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649217" y="3469257"/>
                <a:ext cx="2160000" cy="18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9" name="Ink 18"/>
              <p14:cNvContentPartPr/>
              <p14:nvPr/>
            </p14:nvContentPartPr>
            <p14:xfrm>
              <a:off x="2582057" y="3582297"/>
              <a:ext cx="7196400" cy="126720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98177" y="3498417"/>
                <a:ext cx="7364160" cy="14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0" name="Ink 19"/>
              <p14:cNvContentPartPr/>
              <p14:nvPr/>
            </p14:nvContentPartPr>
            <p14:xfrm>
              <a:off x="3773297" y="2284497"/>
              <a:ext cx="534600" cy="6973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89417" y="2200617"/>
                <a:ext cx="702360" cy="86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7" name="Ink 36"/>
              <p14:cNvContentPartPr/>
              <p14:nvPr/>
            </p14:nvContentPartPr>
            <p14:xfrm>
              <a:off x="3310337" y="5821137"/>
              <a:ext cx="1968840" cy="9543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226457" y="5737257"/>
                <a:ext cx="2136600" cy="11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39" name="Ink 38"/>
              <p14:cNvContentPartPr/>
              <p14:nvPr/>
            </p14:nvContentPartPr>
            <p14:xfrm>
              <a:off x="2490617" y="5284606"/>
              <a:ext cx="790200" cy="65196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2406737" y="5200726"/>
                <a:ext cx="957960" cy="81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41" name="Ink 40"/>
              <p14:cNvContentPartPr/>
              <p14:nvPr/>
            </p14:nvContentPartPr>
            <p14:xfrm>
              <a:off x="2204777" y="5034766"/>
              <a:ext cx="850320" cy="7027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120897" y="4950886"/>
                <a:ext cx="1018080" cy="87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051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Enemy Features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n-IN" dirty="0" smtClean="0"/>
              <a:t>Enemy Attack types:</a:t>
            </a:r>
          </a:p>
          <a:p>
            <a:pPr lvl="1"/>
            <a:r>
              <a:rPr lang="en-IN" dirty="0" smtClean="0"/>
              <a:t>Melee</a:t>
            </a:r>
          </a:p>
          <a:p>
            <a:pPr lvl="1"/>
            <a:r>
              <a:rPr lang="en-IN" dirty="0" smtClean="0"/>
              <a:t>Ranged</a:t>
            </a:r>
          </a:p>
          <a:p>
            <a:pPr lvl="1"/>
            <a:r>
              <a:rPr lang="en-IN" dirty="0" smtClean="0"/>
              <a:t>Drop Attack</a:t>
            </a:r>
          </a:p>
          <a:p>
            <a:r>
              <a:rPr lang="en-IN" dirty="0" smtClean="0"/>
              <a:t>Enemy Bosses: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5" r="28419" b="22098"/>
          <a:stretch/>
        </p:blipFill>
        <p:spPr>
          <a:xfrm>
            <a:off x="4847772" y="4078854"/>
            <a:ext cx="3164114" cy="22642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81" r="48223"/>
          <a:stretch/>
        </p:blipFill>
        <p:spPr>
          <a:xfrm>
            <a:off x="1331686" y="4001294"/>
            <a:ext cx="2572656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3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Enemy Movement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n-IN" dirty="0" smtClean="0"/>
              <a:t>Enemies will move in two ways:</a:t>
            </a:r>
          </a:p>
          <a:p>
            <a:pPr lvl="1"/>
            <a:endParaRPr lang="en-IN" dirty="0"/>
          </a:p>
          <a:p>
            <a:pPr lvl="1"/>
            <a:r>
              <a:rPr lang="en-IN" dirty="0" smtClean="0"/>
              <a:t>Linearly – (right to left)</a:t>
            </a:r>
          </a:p>
          <a:p>
            <a:pPr lvl="1"/>
            <a:endParaRPr lang="en-IN" dirty="0"/>
          </a:p>
          <a:p>
            <a:pPr lvl="1"/>
            <a:r>
              <a:rPr lang="en-IN" dirty="0" smtClean="0"/>
              <a:t>In a pattern – ( spiral, wave, zig </a:t>
            </a:r>
            <a:r>
              <a:rPr lang="en-IN" dirty="0" err="1" smtClean="0"/>
              <a:t>zag</a:t>
            </a:r>
            <a:r>
              <a:rPr lang="en-IN" dirty="0" smtClean="0"/>
              <a:t> 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174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The game will be built on Unity3d 4.3 version.</a:t>
            </a:r>
          </a:p>
          <a:p>
            <a:r>
              <a:rPr lang="en-US" dirty="0" smtClean="0"/>
              <a:t>2-D platformer game.</a:t>
            </a:r>
          </a:p>
          <a:p>
            <a:r>
              <a:rPr lang="en-US" dirty="0" smtClean="0"/>
              <a:t>Inspired from game: punch quest.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unch Quest Trail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27700" y="3331881"/>
            <a:ext cx="5943600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62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Physics </a:t>
            </a:r>
            <a:r>
              <a:rPr lang="en-IN" dirty="0" err="1" smtClean="0"/>
              <a:t>SubSyStem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 err="1" smtClean="0"/>
              <a:t>RigidBODIES</a:t>
            </a:r>
            <a:r>
              <a:rPr lang="en-IN" dirty="0" smtClean="0"/>
              <a:t> and Colliders</a:t>
            </a:r>
          </a:p>
          <a:p>
            <a:r>
              <a:rPr lang="en-IN" dirty="0" smtClean="0"/>
              <a:t>Ground </a:t>
            </a:r>
            <a:r>
              <a:rPr lang="en-IN" dirty="0" smtClean="0"/>
              <a:t>DETECTION</a:t>
            </a:r>
          </a:p>
          <a:p>
            <a:r>
              <a:rPr lang="en-IN" dirty="0" smtClean="0"/>
              <a:t>INGAME ANTIGRAVITY</a:t>
            </a:r>
          </a:p>
          <a:p>
            <a:r>
              <a:rPr lang="en-IN" dirty="0" smtClean="0"/>
              <a:t>RAGDOLLS</a:t>
            </a:r>
          </a:p>
          <a:p>
            <a:pPr marL="0" indent="0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433912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PHYSICS SUB 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IN" dirty="0" smtClean="0"/>
              <a:t>EXPLOSIONS</a:t>
            </a:r>
          </a:p>
          <a:p>
            <a:r>
              <a:rPr lang="en-IN" dirty="0" smtClean="0"/>
              <a:t>Forces AND TORQUES to support special </a:t>
            </a:r>
            <a:r>
              <a:rPr lang="en-IN" dirty="0" err="1" smtClean="0"/>
              <a:t>powerups</a:t>
            </a:r>
            <a:r>
              <a:rPr lang="en-IN" dirty="0" smtClean="0"/>
              <a:t>.</a:t>
            </a:r>
          </a:p>
          <a:p>
            <a:r>
              <a:rPr lang="en-IN" dirty="0" smtClean="0"/>
              <a:t>Trigger zones</a:t>
            </a:r>
          </a:p>
        </p:txBody>
      </p:sp>
    </p:spTree>
    <p:extLst>
      <p:ext uri="{BB962C8B-B14F-4D97-AF65-F5344CB8AC3E}">
        <p14:creationId xmlns:p14="http://schemas.microsoft.com/office/powerpoint/2010/main" val="9500357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806871"/>
          </a:xfrm>
        </p:spPr>
        <p:txBody>
          <a:bodyPr/>
          <a:lstStyle/>
          <a:p>
            <a:r>
              <a:rPr lang="en-US" dirty="0" smtClean="0"/>
              <a:t>Procedural level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4399" y="914857"/>
            <a:ext cx="10363826" cy="5512837"/>
          </a:xfrm>
        </p:spPr>
        <p:txBody>
          <a:bodyPr numCol="2">
            <a:normAutofit/>
          </a:bodyPr>
          <a:lstStyle/>
          <a:p>
            <a:r>
              <a:rPr lang="en-US" b="1" dirty="0" smtClean="0"/>
              <a:t>ENDLESS LEVEL GENERATION:</a:t>
            </a:r>
          </a:p>
          <a:p>
            <a:pPr lvl="1"/>
            <a:r>
              <a:rPr lang="en-US" dirty="0" smtClean="0"/>
              <a:t>FEASIBLE LEVELS</a:t>
            </a:r>
          </a:p>
          <a:p>
            <a:pPr lvl="1"/>
            <a:r>
              <a:rPr lang="en-US" dirty="0" smtClean="0"/>
              <a:t>INTERESTING LEVELS</a:t>
            </a:r>
          </a:p>
          <a:p>
            <a:pPr lvl="1"/>
            <a:r>
              <a:rPr lang="en-US" dirty="0" smtClean="0"/>
              <a:t>APPROPIATE SKILL LEVEL</a:t>
            </a:r>
            <a:endParaRPr lang="en-US" dirty="0"/>
          </a:p>
          <a:p>
            <a:endParaRPr lang="en-US" dirty="0" smtClean="0"/>
          </a:p>
          <a:p>
            <a:r>
              <a:rPr lang="en-US" b="1" dirty="0" smtClean="0"/>
              <a:t>Multi layer level generation with parallax dynamic backgrounds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b="1" dirty="0" smtClean="0"/>
              <a:t>SMOOTH TRANSITION                            BETWEEN DIFFERENT                          SCENARY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900" y="923885"/>
            <a:ext cx="3266860" cy="17304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900" y="2854583"/>
            <a:ext cx="3296080" cy="1745892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1225" y="5061873"/>
            <a:ext cx="2532098" cy="1398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2188" y="5001547"/>
            <a:ext cx="2638802" cy="1458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9036" y="5003431"/>
            <a:ext cx="2574100" cy="1456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8134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806871"/>
          </a:xfrm>
        </p:spPr>
        <p:txBody>
          <a:bodyPr/>
          <a:lstStyle/>
          <a:p>
            <a:r>
              <a:rPr lang="en-US" dirty="0" smtClean="0"/>
              <a:t>Procedural level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4399" y="914857"/>
            <a:ext cx="10363826" cy="5512837"/>
          </a:xfrm>
        </p:spPr>
        <p:txBody>
          <a:bodyPr numCol="2">
            <a:normAutofit/>
          </a:bodyPr>
          <a:lstStyle/>
          <a:p>
            <a:r>
              <a:rPr lang="en-US" b="1" dirty="0" smtClean="0"/>
              <a:t>Dynamic level traps:</a:t>
            </a:r>
          </a:p>
          <a:p>
            <a:pPr lvl="1"/>
            <a:r>
              <a:rPr lang="en-US" dirty="0" smtClean="0"/>
              <a:t>Gaps with traps</a:t>
            </a:r>
          </a:p>
          <a:p>
            <a:pPr lvl="1"/>
            <a:r>
              <a:rPr lang="en-US" dirty="0" smtClean="0"/>
              <a:t>Vertical Traps</a:t>
            </a:r>
          </a:p>
          <a:p>
            <a:pPr lvl="1"/>
            <a:r>
              <a:rPr lang="en-US" dirty="0" smtClean="0"/>
              <a:t>Traps falling from sky 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Multi-phase level generator: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Ground generator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Floor, hills, and stairs generator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Pipes, and pillars generator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Enemies generator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err="1" smtClean="0"/>
              <a:t>Powerups</a:t>
            </a:r>
            <a:r>
              <a:rPr lang="en-US" dirty="0" smtClean="0"/>
              <a:t> generator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Coins generator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4114" y="698420"/>
            <a:ext cx="4192586" cy="23115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914" y="3148972"/>
            <a:ext cx="6199186" cy="30492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09338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SABARISH CHANDRAMOULI ( HERO – COMBAT SYSTEM)</a:t>
            </a:r>
          </a:p>
          <a:p>
            <a:r>
              <a:rPr lang="en-US" dirty="0" smtClean="0"/>
              <a:t>MODDY BAGS ( </a:t>
            </a:r>
            <a:r>
              <a:rPr lang="en-US" smtClean="0"/>
              <a:t>Artificial intelligence </a:t>
            </a:r>
            <a:r>
              <a:rPr lang="en-US" dirty="0" smtClean="0"/>
              <a:t>)</a:t>
            </a:r>
          </a:p>
          <a:p>
            <a:r>
              <a:rPr lang="en-US" dirty="0" smtClean="0"/>
              <a:t>ASHISH GYANENDRA ( PHYSICS)</a:t>
            </a:r>
          </a:p>
          <a:p>
            <a:r>
              <a:rPr lang="en-US" dirty="0" smtClean="0"/>
              <a:t>KASHYAP RAJPAL ( UI – GAME FLOW)</a:t>
            </a:r>
          </a:p>
          <a:p>
            <a:r>
              <a:rPr lang="en-US" dirty="0" smtClean="0"/>
              <a:t>ALBERTO GUERRA ( PROCEDURAL LEVEL GENERATION)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94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 numCol="2">
            <a:normAutofit fontScale="77500" lnSpcReduction="20000"/>
          </a:bodyPr>
          <a:lstStyle/>
          <a:p>
            <a:r>
              <a:rPr lang="en-US" dirty="0"/>
              <a:t>Endless runner with Fast Pace movement</a:t>
            </a:r>
          </a:p>
          <a:p>
            <a:r>
              <a:rPr lang="en-US" dirty="0"/>
              <a:t>Hack &amp; Slash style for combat with </a:t>
            </a:r>
            <a:r>
              <a:rPr lang="en-US" dirty="0" smtClean="0"/>
              <a:t>QuickTime </a:t>
            </a:r>
            <a:r>
              <a:rPr lang="en-US" dirty="0"/>
              <a:t>events</a:t>
            </a:r>
          </a:p>
          <a:p>
            <a:r>
              <a:rPr lang="en-US" dirty="0"/>
              <a:t>2D Physics with </a:t>
            </a:r>
            <a:r>
              <a:rPr lang="en-US" dirty="0" smtClean="0"/>
              <a:t>Rigid bodies </a:t>
            </a:r>
            <a:r>
              <a:rPr lang="en-US" dirty="0"/>
              <a:t>and Ragdolls.</a:t>
            </a:r>
          </a:p>
          <a:p>
            <a:r>
              <a:rPr lang="en-US" dirty="0"/>
              <a:t>Level and environment explosion/destruction.</a:t>
            </a:r>
          </a:p>
          <a:p>
            <a:r>
              <a:rPr lang="en-US" dirty="0"/>
              <a:t>Combat System with </a:t>
            </a:r>
            <a:r>
              <a:rPr lang="en-US" dirty="0" smtClean="0"/>
              <a:t>power ups</a:t>
            </a:r>
            <a:r>
              <a:rPr lang="en-US" dirty="0"/>
              <a:t>, skins, vehicles, and different characters</a:t>
            </a:r>
          </a:p>
          <a:p>
            <a:r>
              <a:rPr lang="en-US" dirty="0"/>
              <a:t>AI Enemies ( Melee, Range, Flying)</a:t>
            </a:r>
          </a:p>
          <a:p>
            <a:r>
              <a:rPr lang="en-US" dirty="0"/>
              <a:t>AI Final Bosses</a:t>
            </a:r>
          </a:p>
          <a:p>
            <a:r>
              <a:rPr lang="en-US" dirty="0"/>
              <a:t>Procedural Level Generation with Level Traps</a:t>
            </a:r>
          </a:p>
          <a:p>
            <a:r>
              <a:rPr lang="en-US" dirty="0"/>
              <a:t>Particles and Visual Effects</a:t>
            </a:r>
          </a:p>
          <a:p>
            <a:r>
              <a:rPr lang="en-US" dirty="0"/>
              <a:t>Inventory with support for </a:t>
            </a:r>
            <a:r>
              <a:rPr lang="en-US" dirty="0" smtClean="0"/>
              <a:t>Power ups</a:t>
            </a:r>
            <a:r>
              <a:rPr lang="en-US" dirty="0"/>
              <a:t>/ Upgrades, skins and characters</a:t>
            </a:r>
          </a:p>
          <a:p>
            <a:r>
              <a:rPr lang="en-US" dirty="0"/>
              <a:t>Basic UI ( </a:t>
            </a:r>
            <a:r>
              <a:rPr lang="en-US" dirty="0" smtClean="0"/>
              <a:t>Main Menu</a:t>
            </a:r>
            <a:r>
              <a:rPr lang="en-US" dirty="0"/>
              <a:t>, Pause, About, Settings, Intro</a:t>
            </a:r>
            <a:r>
              <a:rPr lang="en-US" dirty="0" smtClean="0"/>
              <a:t>,..</a:t>
            </a:r>
            <a:r>
              <a:rPr lang="en-US" dirty="0" err="1" smtClean="0"/>
              <a:t>Etc</a:t>
            </a:r>
            <a:r>
              <a:rPr lang="en-US" dirty="0" smtClean="0"/>
              <a:t>.)</a:t>
            </a:r>
            <a:endParaRPr lang="en-US" dirty="0"/>
          </a:p>
          <a:p>
            <a:r>
              <a:rPr lang="en-US" dirty="0"/>
              <a:t>Device </a:t>
            </a:r>
            <a:r>
              <a:rPr lang="en-US" dirty="0" smtClean="0"/>
              <a:t>Compatibility </a:t>
            </a:r>
            <a:r>
              <a:rPr lang="en-US" dirty="0"/>
              <a:t>with iOS, Android, and VITA( if we have a Unity3D license)</a:t>
            </a:r>
          </a:p>
          <a:p>
            <a:r>
              <a:rPr lang="en-US" dirty="0"/>
              <a:t>Audio System ( Music and Sounds )</a:t>
            </a:r>
          </a:p>
          <a:p>
            <a:r>
              <a:rPr lang="en-US" dirty="0"/>
              <a:t>Social Integration( GREE, Facebook and twitter ).</a:t>
            </a:r>
          </a:p>
        </p:txBody>
      </p:sp>
    </p:spTree>
    <p:extLst>
      <p:ext uri="{BB962C8B-B14F-4D97-AF65-F5344CB8AC3E}">
        <p14:creationId xmlns:p14="http://schemas.microsoft.com/office/powerpoint/2010/main" val="2942091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The game will comprise of 4 main screens:</a:t>
            </a:r>
          </a:p>
          <a:p>
            <a:pPr lvl="1"/>
            <a:r>
              <a:rPr lang="en-US" dirty="0" smtClean="0"/>
              <a:t>Splash screen</a:t>
            </a:r>
          </a:p>
          <a:p>
            <a:pPr lvl="1"/>
            <a:r>
              <a:rPr lang="en-US" dirty="0" smtClean="0"/>
              <a:t>Start screen </a:t>
            </a:r>
          </a:p>
          <a:p>
            <a:pPr lvl="1"/>
            <a:r>
              <a:rPr lang="en-US" dirty="0" smtClean="0"/>
              <a:t>Game screen</a:t>
            </a:r>
          </a:p>
          <a:p>
            <a:pPr lvl="1"/>
            <a:r>
              <a:rPr lang="en-US" dirty="0" smtClean="0"/>
              <a:t>Score screen</a:t>
            </a:r>
            <a:endParaRPr lang="en-US" dirty="0"/>
          </a:p>
          <a:p>
            <a:pPr marL="282575" lvl="1" indent="0">
              <a:buNone/>
            </a:pPr>
            <a:r>
              <a:rPr lang="en-US" dirty="0" smtClean="0"/>
              <a:t>There will be some optional screens like pause screen, menu screen etc.</a:t>
            </a:r>
          </a:p>
          <a:p>
            <a:pPr marL="282575" lvl="1" indent="0">
              <a:buNone/>
            </a:pPr>
            <a:r>
              <a:rPr lang="en-US" dirty="0" smtClean="0"/>
              <a:t>The basic flow of the game will be</a:t>
            </a:r>
          </a:p>
          <a:p>
            <a:pPr marL="282575" lvl="1" indent="0">
              <a:buNone/>
            </a:pPr>
            <a:endParaRPr lang="en-US" dirty="0" smtClean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835530307"/>
              </p:ext>
            </p:extLst>
          </p:nvPr>
        </p:nvGraphicFramePr>
        <p:xfrm>
          <a:off x="1680883" y="4827494"/>
          <a:ext cx="8538882" cy="1310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42552" y="6283551"/>
            <a:ext cx="3106270" cy="369332"/>
          </a:xfrm>
          <a:prstGeom prst="rect">
            <a:avLst/>
          </a:prstGeom>
          <a:solidFill>
            <a:srgbClr val="309AE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3175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Intermediate/Optional Screens</a:t>
            </a:r>
            <a:endParaRPr lang="en-US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4812632" y="5791199"/>
            <a:ext cx="561473" cy="492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240379" y="5791199"/>
            <a:ext cx="497305" cy="492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5" idx="3"/>
          </p:cNvCxnSpPr>
          <p:nvPr/>
        </p:nvCxnSpPr>
        <p:spPr>
          <a:xfrm flipH="1">
            <a:off x="7648822" y="5791199"/>
            <a:ext cx="877557" cy="677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4582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Splash screen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This screen is starting screen of the game.</a:t>
            </a:r>
          </a:p>
          <a:p>
            <a:r>
              <a:rPr lang="en-US" dirty="0" smtClean="0"/>
              <a:t>Contains a wallpaper/background/poster.</a:t>
            </a:r>
          </a:p>
          <a:p>
            <a:r>
              <a:rPr lang="en-US" dirty="0" smtClean="0"/>
              <a:t>Fade away in 3 seconds.</a:t>
            </a:r>
          </a:p>
          <a:p>
            <a:r>
              <a:rPr lang="en-US" dirty="0" smtClean="0"/>
              <a:t>Provide time for game loading.</a:t>
            </a:r>
          </a:p>
          <a:p>
            <a:r>
              <a:rPr lang="en-US" dirty="0" smtClean="0"/>
              <a:t>Contains game name.</a:t>
            </a:r>
          </a:p>
          <a:p>
            <a:r>
              <a:rPr lang="en-US" dirty="0" smtClean="0"/>
              <a:t>Company’s name or studio name may be present on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This screen.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872663" y="1416605"/>
            <a:ext cx="3048000" cy="42462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8021053" y="1572127"/>
            <a:ext cx="2727158" cy="38821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454189" y="1860884"/>
            <a:ext cx="1756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Game Poster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8021053" y="4299284"/>
            <a:ext cx="2727158" cy="1155032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213558" y="4539916"/>
            <a:ext cx="1997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GAME LOADING… Message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83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 SCREEN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This is a screen just before the game starts.</a:t>
            </a:r>
          </a:p>
          <a:p>
            <a:r>
              <a:rPr lang="en-US" dirty="0" smtClean="0"/>
              <a:t>Contains various menu options.</a:t>
            </a:r>
          </a:p>
          <a:p>
            <a:r>
              <a:rPr lang="en-US" dirty="0" smtClean="0"/>
              <a:t>For this game: tapping the screen will launch the game. </a:t>
            </a:r>
          </a:p>
          <a:p>
            <a:r>
              <a:rPr lang="en-US" dirty="0" smtClean="0"/>
              <a:t>This screen will contain a small animation playing </a:t>
            </a:r>
          </a:p>
          <a:p>
            <a:pPr marL="0" indent="0">
              <a:buNone/>
            </a:pPr>
            <a:r>
              <a:rPr lang="en-US" dirty="0" smtClean="0"/>
              <a:t>in the background while the user makes up the mind.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8229600" y="1522711"/>
            <a:ext cx="3048000" cy="424625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377990" y="1678233"/>
            <a:ext cx="2727158" cy="38821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863263" y="3434661"/>
            <a:ext cx="1756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Animation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909857" y="1889387"/>
            <a:ext cx="537882" cy="369332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Life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9541218" y="1873608"/>
            <a:ext cx="787479" cy="276999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 Up</a:t>
            </a:r>
            <a:endParaRPr lang="en-US" sz="1200" dirty="0"/>
          </a:p>
        </p:txBody>
      </p:sp>
      <p:sp>
        <p:nvSpPr>
          <p:cNvPr id="24" name="TextBox 23"/>
          <p:cNvSpPr txBox="1"/>
          <p:nvPr/>
        </p:nvSpPr>
        <p:spPr>
          <a:xfrm>
            <a:off x="10494014" y="1871076"/>
            <a:ext cx="537882" cy="492443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300" dirty="0" smtClean="0"/>
              <a:t>Score</a:t>
            </a:r>
            <a:endParaRPr lang="en-US" sz="1300" dirty="0"/>
          </a:p>
        </p:txBody>
      </p:sp>
      <p:sp>
        <p:nvSpPr>
          <p:cNvPr id="25" name="TextBox 24"/>
          <p:cNvSpPr txBox="1"/>
          <p:nvPr/>
        </p:nvSpPr>
        <p:spPr>
          <a:xfrm>
            <a:off x="9353019" y="3892043"/>
            <a:ext cx="140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Tap to Start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8532749" y="4937030"/>
            <a:ext cx="820270" cy="292388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300" dirty="0" smtClean="0"/>
              <a:t>Settings</a:t>
            </a:r>
            <a:endParaRPr lang="en-US" sz="1300" dirty="0"/>
          </a:p>
        </p:txBody>
      </p:sp>
      <p:sp>
        <p:nvSpPr>
          <p:cNvPr id="28" name="TextBox 27"/>
          <p:cNvSpPr txBox="1"/>
          <p:nvPr/>
        </p:nvSpPr>
        <p:spPr>
          <a:xfrm>
            <a:off x="9541218" y="4920433"/>
            <a:ext cx="537882" cy="292388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300" dirty="0" smtClean="0"/>
              <a:t>Shop</a:t>
            </a:r>
            <a:endParaRPr lang="en-US" sz="1300" dirty="0"/>
          </a:p>
        </p:txBody>
      </p:sp>
      <p:sp>
        <p:nvSpPr>
          <p:cNvPr id="29" name="TextBox 28"/>
          <p:cNvSpPr txBox="1"/>
          <p:nvPr/>
        </p:nvSpPr>
        <p:spPr>
          <a:xfrm>
            <a:off x="10290066" y="4874797"/>
            <a:ext cx="772145" cy="369332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Share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752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Screen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4480560" cy="3424107"/>
          </a:xfrm>
        </p:spPr>
        <p:txBody>
          <a:bodyPr/>
          <a:lstStyle/>
          <a:p>
            <a:pPr>
              <a:tabLst>
                <a:tab pos="4343400" algn="l"/>
              </a:tabLst>
            </a:pPr>
            <a:r>
              <a:rPr lang="en-US" dirty="0" smtClean="0"/>
              <a:t>This screen consists of the main game components.</a:t>
            </a:r>
          </a:p>
          <a:p>
            <a:pPr>
              <a:tabLst>
                <a:tab pos="4343400" algn="l"/>
              </a:tabLst>
            </a:pPr>
            <a:r>
              <a:rPr lang="en-US" dirty="0" smtClean="0"/>
              <a:t>It consists of background, Levels, enemies etc.</a:t>
            </a:r>
          </a:p>
          <a:p>
            <a:pPr marL="0" indent="0">
              <a:buNone/>
              <a:tabLst>
                <a:tab pos="4343400" algn="l"/>
              </a:tabLst>
            </a:pP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5378824" y="2474259"/>
            <a:ext cx="5701553" cy="282388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5620871" y="2689412"/>
            <a:ext cx="5257800" cy="23935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2129" y="2776355"/>
            <a:ext cx="995082" cy="3693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Life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83942" y="2776355"/>
            <a:ext cx="726140" cy="3693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Pause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686366" y="2776355"/>
            <a:ext cx="995082" cy="3693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Score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189258" y="2776355"/>
            <a:ext cx="1125071" cy="3693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Powerups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620871" y="3145687"/>
            <a:ext cx="5325035" cy="203132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Game Area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620871" y="4558553"/>
            <a:ext cx="2568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Left Thumb Area/ Jump Control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229600" y="4497221"/>
            <a:ext cx="2568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Right Thumb Area/ Punch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095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672353"/>
          </a:xfrm>
        </p:spPr>
        <p:txBody>
          <a:bodyPr/>
          <a:lstStyle/>
          <a:p>
            <a:r>
              <a:rPr lang="en-US" dirty="0" smtClean="0"/>
              <a:t>Class Flow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321241034"/>
              </p:ext>
            </p:extLst>
          </p:nvPr>
        </p:nvGraphicFramePr>
        <p:xfrm>
          <a:off x="914400" y="673100"/>
          <a:ext cx="10363200" cy="5118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614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120976"/>
            <a:ext cx="10364451" cy="981684"/>
          </a:xfrm>
        </p:spPr>
        <p:txBody>
          <a:bodyPr/>
          <a:lstStyle/>
          <a:p>
            <a:r>
              <a:rPr lang="en-US" dirty="0" smtClean="0"/>
              <a:t>Game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264024"/>
            <a:ext cx="10363826" cy="529814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Game has a main class that controls the flow of game.</a:t>
            </a:r>
          </a:p>
          <a:p>
            <a:r>
              <a:rPr lang="en-US" dirty="0" smtClean="0"/>
              <a:t>Main class is responsible to co-ordinate between different subsystems and maintaining the flow of game.</a:t>
            </a:r>
          </a:p>
          <a:p>
            <a:r>
              <a:rPr lang="en-US" dirty="0" smtClean="0"/>
              <a:t>Splash screen will be responsible for the trigger of start screen.</a:t>
            </a:r>
          </a:p>
          <a:p>
            <a:r>
              <a:rPr lang="en-US" dirty="0" smtClean="0"/>
              <a:t>Events will be managed by Event manager class; A sub class of main class.</a:t>
            </a:r>
          </a:p>
          <a:p>
            <a:r>
              <a:rPr lang="en-US" dirty="0" smtClean="0"/>
              <a:t>Event manager maps the areas sensing touch to the functions to be performed.</a:t>
            </a:r>
          </a:p>
          <a:p>
            <a:r>
              <a:rPr lang="en-US" dirty="0" smtClean="0"/>
              <a:t>A jump event initiates jump animation,  updating position of hero(Physics subsystem), </a:t>
            </a:r>
            <a:r>
              <a:rPr lang="en-US" dirty="0" err="1" smtClean="0"/>
              <a:t>ai</a:t>
            </a:r>
            <a:r>
              <a:rPr lang="en-US" dirty="0" smtClean="0"/>
              <a:t> subsystem etc.</a:t>
            </a:r>
          </a:p>
          <a:p>
            <a:r>
              <a:rPr lang="en-US" dirty="0" smtClean="0"/>
              <a:t>A punch event initiates punch animation, physics subsystem perform collision detection with enemies.</a:t>
            </a:r>
          </a:p>
          <a:p>
            <a:r>
              <a:rPr lang="en-US" dirty="0" smtClean="0"/>
              <a:t>Sound Subsystem works parallel to all other subsystem so as to be available all the time.</a:t>
            </a:r>
          </a:p>
        </p:txBody>
      </p:sp>
    </p:spTree>
    <p:extLst>
      <p:ext uri="{BB962C8B-B14F-4D97-AF65-F5344CB8AC3E}">
        <p14:creationId xmlns:p14="http://schemas.microsoft.com/office/powerpoint/2010/main" val="363869008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TC104033925[[fn=Droplet]]</Template>
  <TotalTime>2611</TotalTime>
  <Words>1014</Words>
  <Application>Microsoft Office PowerPoint</Application>
  <PresentationFormat>Custom</PresentationFormat>
  <Paragraphs>217</Paragraphs>
  <Slides>24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Droplet</vt:lpstr>
      <vt:lpstr>Advanced Mobile Games   CSCI 526 myth smash</vt:lpstr>
      <vt:lpstr>Game Overview</vt:lpstr>
      <vt:lpstr>Game Features</vt:lpstr>
      <vt:lpstr>Game Flow</vt:lpstr>
      <vt:lpstr>Splash screen</vt:lpstr>
      <vt:lpstr>START SCREEN</vt:lpstr>
      <vt:lpstr>Game Screen</vt:lpstr>
      <vt:lpstr>Class Flow</vt:lpstr>
      <vt:lpstr>Game design</vt:lpstr>
      <vt:lpstr>Subsystems</vt:lpstr>
      <vt:lpstr>Menus</vt:lpstr>
      <vt:lpstr>About menu </vt:lpstr>
      <vt:lpstr>Character customizing</vt:lpstr>
      <vt:lpstr>HERO AND COMBAT SYSTEM</vt:lpstr>
      <vt:lpstr>HERO AND COMBAT SYSTEM</vt:lpstr>
      <vt:lpstr>Enemy and AI Subsystem</vt:lpstr>
      <vt:lpstr>Enemy types:</vt:lpstr>
      <vt:lpstr>Enemy Features</vt:lpstr>
      <vt:lpstr>Enemy Movement</vt:lpstr>
      <vt:lpstr>Physics SubSyStem</vt:lpstr>
      <vt:lpstr>PHYSICS SUB SYSTEM</vt:lpstr>
      <vt:lpstr>Procedural level generation</vt:lpstr>
      <vt:lpstr>Procedural level generation</vt:lpstr>
      <vt:lpstr>TEAM MEMBERS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Mobile Games   CSCI 526</dc:title>
  <dc:creator>Kashyap Rajpal</dc:creator>
  <cp:lastModifiedBy>Alberto</cp:lastModifiedBy>
  <cp:revision>38</cp:revision>
  <dcterms:created xsi:type="dcterms:W3CDTF">2014-01-20T01:23:20Z</dcterms:created>
  <dcterms:modified xsi:type="dcterms:W3CDTF">2014-01-22T01:11:44Z</dcterms:modified>
</cp:coreProperties>
</file>

<file path=docProps/thumbnail.jpeg>
</file>